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4" r:id="rId4"/>
    <p:sldMasterId id="2147483695" r:id="rId5"/>
  </p:sldMasterIdLst>
  <p:notesMasterIdLst>
    <p:notesMasterId r:id="rId22"/>
  </p:notesMasterIdLst>
  <p:sldIdLst>
    <p:sldId id="426" r:id="rId6"/>
    <p:sldId id="387" r:id="rId7"/>
    <p:sldId id="469" r:id="rId8"/>
    <p:sldId id="470" r:id="rId9"/>
    <p:sldId id="471" r:id="rId10"/>
    <p:sldId id="472" r:id="rId11"/>
    <p:sldId id="474" r:id="rId12"/>
    <p:sldId id="473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425" r:id="rId21"/>
  </p:sldIdLst>
  <p:sldSz cx="12192000" cy="6858000"/>
  <p:notesSz cx="6858000" cy="9144000"/>
  <p:embeddedFontLst>
    <p:embeddedFont>
      <p:font typeface="Rockwell" panose="02060603020205020403" pitchFamily="18" charset="0"/>
      <p:regular r:id="rId23"/>
      <p:bold r:id="rId24"/>
      <p:italic r:id="rId25"/>
      <p:boldItalic r:id="rId26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F15849-C18D-FA98-D073-E0CE295BD4CA}" name="CELESTE ARMAS BACCI" initials="MA" userId="S::celeste.armas@ufv.es::78a70795-2f33-4042-911c-c40e0339e885" providerId="AD"/>
  <p188:author id="{93AE6C97-A736-729B-BC7F-02B9CAB6B546}" name="Noemy Martín Sanz" initials="NS" userId="S::n.martin.prof@ufv.es::614126ee-c761-4a65-a3d2-81ddbb28b086" providerId="AD"/>
  <p188:author id="{610E32F6-F6CD-2A4D-F571-3DC63DA94116}" name="Belén Obispo Diaz" initials="BO" userId="S::b.obispo@ufv.es::958140de-5ff8-4ffc-912a-5b9fd6b359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649EEF"/>
    <a:srgbClr val="E8ECF0"/>
    <a:srgbClr val="FFFFFF"/>
    <a:srgbClr val="DFE596"/>
    <a:srgbClr val="F0EB99"/>
    <a:srgbClr val="F6ED9B"/>
    <a:srgbClr val="FAEE9B"/>
    <a:srgbClr val="ADB58A"/>
    <a:srgbClr val="FFEF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5B0152-62E9-4C6B-9E86-1EE5849EB749}" v="1" dt="2026-02-18T09:13:38.761"/>
    <p1510:client id="{AA24B104-D786-0F3A-2F42-85E3BB492517}" v="132" dt="2026-02-18T09:26:29.724"/>
  </p1510:revLst>
</p1510:revInfo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3.fntdata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2.fntdata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ESTE ARMAS BACCI" userId="78a70795-2f33-4042-911c-c40e0339e885" providerId="ADAL" clId="{78266C2B-63E4-475B-BE7B-52ED8E946422}"/>
    <pc:docChg chg="modSld">
      <pc:chgData name="CELESTE ARMAS BACCI" userId="78a70795-2f33-4042-911c-c40e0339e885" providerId="ADAL" clId="{78266C2B-63E4-475B-BE7B-52ED8E946422}" dt="2026-02-18T09:13:46.832" v="24" actId="1076"/>
      <pc:docMkLst>
        <pc:docMk/>
      </pc:docMkLst>
      <pc:sldChg chg="addSp modSp mod">
        <pc:chgData name="CELESTE ARMAS BACCI" userId="78a70795-2f33-4042-911c-c40e0339e885" providerId="ADAL" clId="{78266C2B-63E4-475B-BE7B-52ED8E946422}" dt="2026-02-18T09:13:46.832" v="24" actId="1076"/>
        <pc:sldMkLst>
          <pc:docMk/>
          <pc:sldMk cId="2256059459" sldId="426"/>
        </pc:sldMkLst>
        <pc:spChg chg="mod">
          <ac:chgData name="CELESTE ARMAS BACCI" userId="78a70795-2f33-4042-911c-c40e0339e885" providerId="ADAL" clId="{78266C2B-63E4-475B-BE7B-52ED8E946422}" dt="2026-02-18T09:13:31.515" v="21" actId="1076"/>
          <ac:spMkLst>
            <pc:docMk/>
            <pc:sldMk cId="2256059459" sldId="426"/>
            <ac:spMk id="5" creationId="{503B7953-F975-82E4-CA5B-F0D7C07CD466}"/>
          </ac:spMkLst>
        </pc:spChg>
        <pc:spChg chg="mod">
          <ac:chgData name="CELESTE ARMAS BACCI" userId="78a70795-2f33-4042-911c-c40e0339e885" providerId="ADAL" clId="{78266C2B-63E4-475B-BE7B-52ED8E946422}" dt="2026-02-18T09:13:25.164" v="20" actId="20577"/>
          <ac:spMkLst>
            <pc:docMk/>
            <pc:sldMk cId="2256059459" sldId="426"/>
            <ac:spMk id="9" creationId="{935B9776-BCF2-9C8A-3230-B14D5D6CE67C}"/>
          </ac:spMkLst>
        </pc:spChg>
        <pc:picChg chg="add mod">
          <ac:chgData name="CELESTE ARMAS BACCI" userId="78a70795-2f33-4042-911c-c40e0339e885" providerId="ADAL" clId="{78266C2B-63E4-475B-BE7B-52ED8E946422}" dt="2026-02-18T09:13:46.832" v="24" actId="1076"/>
          <ac:picMkLst>
            <pc:docMk/>
            <pc:sldMk cId="2256059459" sldId="426"/>
            <ac:picMk id="7" creationId="{4D5FD603-745F-F0D1-2C6B-2E7C68D3A628}"/>
          </ac:picMkLst>
        </pc:picChg>
      </pc:sldChg>
    </pc:docChg>
  </pc:docChgLst>
  <pc:docChgLst>
    <pc:chgData name="CELESTE ARMAS BACCI" userId="S::celeste.armas@ufv.es::78a70795-2f33-4042-911c-c40e0339e885" providerId="AD" clId="Web-{AA24B104-D786-0F3A-2F42-85E3BB492517}"/>
    <pc:docChg chg="modSld">
      <pc:chgData name="CELESTE ARMAS BACCI" userId="S::celeste.armas@ufv.es::78a70795-2f33-4042-911c-c40e0339e885" providerId="AD" clId="Web-{AA24B104-D786-0F3A-2F42-85E3BB492517}" dt="2026-02-18T09:26:15.240" v="87" actId="20577"/>
      <pc:docMkLst>
        <pc:docMk/>
      </pc:docMkLst>
      <pc:sldChg chg="modSp">
        <pc:chgData name="CELESTE ARMAS BACCI" userId="S::celeste.armas@ufv.es::78a70795-2f33-4042-911c-c40e0339e885" providerId="AD" clId="Web-{AA24B104-D786-0F3A-2F42-85E3BB492517}" dt="2026-02-18T09:17:44.878" v="10" actId="20577"/>
        <pc:sldMkLst>
          <pc:docMk/>
          <pc:sldMk cId="1321228056" sldId="387"/>
        </pc:sldMkLst>
        <pc:spChg chg="mod">
          <ac:chgData name="CELESTE ARMAS BACCI" userId="S::celeste.armas@ufv.es::78a70795-2f33-4042-911c-c40e0339e885" providerId="AD" clId="Web-{AA24B104-D786-0F3A-2F42-85E3BB492517}" dt="2026-02-18T09:17:44.878" v="10" actId="20577"/>
          <ac:spMkLst>
            <pc:docMk/>
            <pc:sldMk cId="1321228056" sldId="387"/>
            <ac:spMk id="3" creationId="{52713E9D-C96B-E773-B040-B6A24F668180}"/>
          </ac:spMkLst>
        </pc:spChg>
      </pc:sldChg>
      <pc:sldChg chg="modSp">
        <pc:chgData name="CELESTE ARMAS BACCI" userId="S::celeste.armas@ufv.es::78a70795-2f33-4042-911c-c40e0339e885" providerId="AD" clId="Web-{AA24B104-D786-0F3A-2F42-85E3BB492517}" dt="2026-02-18T09:20:20.837" v="75" actId="20577"/>
        <pc:sldMkLst>
          <pc:docMk/>
          <pc:sldMk cId="2256059459" sldId="426"/>
        </pc:sldMkLst>
        <pc:spChg chg="mod">
          <ac:chgData name="CELESTE ARMAS BACCI" userId="S::celeste.armas@ufv.es::78a70795-2f33-4042-911c-c40e0339e885" providerId="AD" clId="Web-{AA24B104-D786-0F3A-2F42-85E3BB492517}" dt="2026-02-18T09:20:20.837" v="75" actId="20577"/>
          <ac:spMkLst>
            <pc:docMk/>
            <pc:sldMk cId="2256059459" sldId="426"/>
            <ac:spMk id="9" creationId="{935B9776-BCF2-9C8A-3230-B14D5D6CE67C}"/>
          </ac:spMkLst>
        </pc:spChg>
      </pc:sldChg>
      <pc:sldChg chg="modSp">
        <pc:chgData name="CELESTE ARMAS BACCI" userId="S::celeste.armas@ufv.es::78a70795-2f33-4042-911c-c40e0339e885" providerId="AD" clId="Web-{AA24B104-D786-0F3A-2F42-85E3BB492517}" dt="2026-02-18T09:26:15.240" v="87" actId="20577"/>
        <pc:sldMkLst>
          <pc:docMk/>
          <pc:sldMk cId="2810348039" sldId="469"/>
        </pc:sldMkLst>
        <pc:spChg chg="mod">
          <ac:chgData name="CELESTE ARMAS BACCI" userId="S::celeste.armas@ufv.es::78a70795-2f33-4042-911c-c40e0339e885" providerId="AD" clId="Web-{AA24B104-D786-0F3A-2F42-85E3BB492517}" dt="2026-02-18T09:26:15.240" v="87" actId="20577"/>
          <ac:spMkLst>
            <pc:docMk/>
            <pc:sldMk cId="2810348039" sldId="469"/>
            <ac:spMk id="2" creationId="{DE417D0C-CC7C-CFAB-92B1-0DE2A97995D4}"/>
          </ac:spMkLst>
        </pc:spChg>
      </pc:sldChg>
      <pc:sldChg chg="modSp">
        <pc:chgData name="CELESTE ARMAS BACCI" userId="S::celeste.armas@ufv.es::78a70795-2f33-4042-911c-c40e0339e885" providerId="AD" clId="Web-{AA24B104-D786-0F3A-2F42-85E3BB492517}" dt="2026-02-18T09:19:58.757" v="72" actId="20577"/>
        <pc:sldMkLst>
          <pc:docMk/>
          <pc:sldMk cId="1714689677" sldId="476"/>
        </pc:sldMkLst>
        <pc:spChg chg="mod">
          <ac:chgData name="CELESTE ARMAS BACCI" userId="S::celeste.armas@ufv.es::78a70795-2f33-4042-911c-c40e0339e885" providerId="AD" clId="Web-{AA24B104-D786-0F3A-2F42-85E3BB492517}" dt="2026-02-18T09:19:58.757" v="72" actId="20577"/>
          <ac:spMkLst>
            <pc:docMk/>
            <pc:sldMk cId="1714689677" sldId="476"/>
            <ac:spMk id="3" creationId="{C489899C-FA5A-BBB1-80E1-040FE7949338}"/>
          </ac:spMkLst>
        </pc:spChg>
      </pc:sldChg>
      <pc:sldChg chg="modSp">
        <pc:chgData name="CELESTE ARMAS BACCI" userId="S::celeste.armas@ufv.es::78a70795-2f33-4042-911c-c40e0339e885" providerId="AD" clId="Web-{AA24B104-D786-0F3A-2F42-85E3BB492517}" dt="2026-02-18T09:19:24.116" v="42" actId="14100"/>
        <pc:sldMkLst>
          <pc:docMk/>
          <pc:sldMk cId="1315280785" sldId="477"/>
        </pc:sldMkLst>
        <pc:spChg chg="mod">
          <ac:chgData name="CELESTE ARMAS BACCI" userId="S::celeste.armas@ufv.es::78a70795-2f33-4042-911c-c40e0339e885" providerId="AD" clId="Web-{AA24B104-D786-0F3A-2F42-85E3BB492517}" dt="2026-02-18T09:19:24.116" v="42" actId="14100"/>
          <ac:spMkLst>
            <pc:docMk/>
            <pc:sldMk cId="1315280785" sldId="477"/>
            <ac:spMk id="3" creationId="{FCE768C4-277F-30BD-C2A6-88C0DD638A23}"/>
          </ac:spMkLst>
        </pc:spChg>
        <pc:spChg chg="mod">
          <ac:chgData name="CELESTE ARMAS BACCI" userId="S::celeste.armas@ufv.es::78a70795-2f33-4042-911c-c40e0339e885" providerId="AD" clId="Web-{AA24B104-D786-0F3A-2F42-85E3BB492517}" dt="2026-02-18T09:18:41.552" v="25" actId="20577"/>
          <ac:spMkLst>
            <pc:docMk/>
            <pc:sldMk cId="1315280785" sldId="477"/>
            <ac:spMk id="4" creationId="{56CECB69-FF97-2FC2-2875-9DFAD662AE2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139974EC-5381-4B48-ABB6-683662727FEA}" type="datetimeFigureOut">
              <a:rPr lang="es-ES" smtClean="0"/>
              <a:pPr/>
              <a:t>18/02/2026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314B99FB-8772-024E-8816-6AE01DE15744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6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0E66D-7F92-793F-2045-E015157F1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557" y="2507837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bg1"/>
                </a:solidFill>
                <a:latin typeface="Rockwell" panose="02060603020205020403" pitchFamily="18" charset="77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732ED51D-CFA9-2953-8082-B840292CB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D3F3331-897C-6B97-5653-B78F5B5804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2089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626E8C-9946-CA86-4641-B78C266E6D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8999" y="3192886"/>
            <a:ext cx="3203575" cy="49244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19D92CE3-B1EF-7039-3222-F79307AF26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801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texto 3">
            <a:extLst>
              <a:ext uri="{FF2B5EF4-FFF2-40B4-BE49-F238E27FC236}">
                <a16:creationId xmlns:a16="http://schemas.microsoft.com/office/drawing/2014/main" id="{8BEBDE0D-FAB9-9BF4-200F-4DB4E4AA82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52847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7201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3" y="2875002"/>
            <a:ext cx="2972951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bg1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4" name="Marcador de número de diapositiva 1">
            <a:extLst>
              <a:ext uri="{FF2B5EF4-FFF2-40B4-BE49-F238E27FC236}">
                <a16:creationId xmlns:a16="http://schemas.microsoft.com/office/drawing/2014/main" id="{083E315C-F913-9344-1CBB-FC6BADF40D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288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4142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tx2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CB3835E-31B4-682D-7FE3-CB962C4FB45F}"/>
              </a:ext>
            </a:extLst>
          </p:cNvPr>
          <p:cNvSpPr txBox="1"/>
          <p:nvPr userDrawn="1"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tx2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AF1588F-A691-8DE0-BBFF-98F8E2A1F9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6557" y="476251"/>
            <a:ext cx="1015810" cy="290231"/>
          </a:xfrm>
          <a:prstGeom prst="rect">
            <a:avLst/>
          </a:prstGeom>
        </p:spPr>
      </p:pic>
      <p:sp>
        <p:nvSpPr>
          <p:cNvPr id="9" name="Marcador de número de diapositiva 1">
            <a:extLst>
              <a:ext uri="{FF2B5EF4-FFF2-40B4-BE49-F238E27FC236}">
                <a16:creationId xmlns:a16="http://schemas.microsoft.com/office/drawing/2014/main" id="{92CCD5FA-34D4-19C8-9DEF-0A9666D5F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91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bg1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7" name="Marcador de número de diapositiva 1">
            <a:extLst>
              <a:ext uri="{FF2B5EF4-FFF2-40B4-BE49-F238E27FC236}">
                <a16:creationId xmlns:a16="http://schemas.microsoft.com/office/drawing/2014/main" id="{36B8277F-9DF3-E161-A5A6-9B4C1427F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941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D1E14C57-D1D3-8704-FC61-3601EF8C67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67451" y="2046769"/>
            <a:ext cx="4129086" cy="275613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 algn="r">
              <a:buNone/>
              <a:defRPr sz="19900">
                <a:solidFill>
                  <a:schemeClr val="bg1"/>
                </a:solidFill>
                <a:latin typeface="Rockwell" panose="02060603020205020403" pitchFamily="18" charset="77"/>
              </a:defRPr>
            </a:lvl1pPr>
            <a:lvl2pPr marL="341940" indent="0" algn="r">
              <a:buNone/>
              <a:defRPr>
                <a:solidFill>
                  <a:schemeClr val="bg1"/>
                </a:solidFill>
              </a:defRPr>
            </a:lvl2pPr>
            <a:lvl3pPr marL="683880" indent="0" algn="r">
              <a:buNone/>
              <a:defRPr>
                <a:solidFill>
                  <a:schemeClr val="bg1"/>
                </a:solidFill>
              </a:defRPr>
            </a:lvl3pPr>
            <a:lvl4pPr marL="1025820" indent="0" algn="r">
              <a:buNone/>
              <a:defRPr>
                <a:solidFill>
                  <a:schemeClr val="bg1"/>
                </a:solidFill>
              </a:defRPr>
            </a:lvl4pPr>
            <a:lvl5pPr marL="1367759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9" name="Marcador de número de diapositiva 1">
            <a:extLst>
              <a:ext uri="{FF2B5EF4-FFF2-40B4-BE49-F238E27FC236}">
                <a16:creationId xmlns:a16="http://schemas.microsoft.com/office/drawing/2014/main" id="{CF5898BC-F778-719C-DAFA-0A1CA118B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450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4" name="Marcador de texto vertical 23">
            <a:extLst>
              <a:ext uri="{FF2B5EF4-FFF2-40B4-BE49-F238E27FC236}">
                <a16:creationId xmlns:a16="http://schemas.microsoft.com/office/drawing/2014/main" id="{8685D1FF-F973-8A37-57C9-44C062960314}"/>
              </a:ext>
            </a:extLst>
          </p:cNvPr>
          <p:cNvSpPr>
            <a:spLocks noGrp="1"/>
          </p:cNvSpPr>
          <p:nvPr>
            <p:ph type="body" orient="vert" sz="quarter" idx="15" hasCustomPrompt="1"/>
          </p:nvPr>
        </p:nvSpPr>
        <p:spPr>
          <a:xfrm rot="10800000">
            <a:off x="5625280" y="85723"/>
            <a:ext cx="914400" cy="6332917"/>
          </a:xfrm>
          <a:prstGeom prst="rect">
            <a:avLst/>
          </a:prstGeom>
        </p:spPr>
        <p:txBody>
          <a:bodyPr vert="vert" lIns="0" tIns="0" rIns="0" bIns="0"/>
          <a:lstStyle>
            <a:lvl1pPr marL="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194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68388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02582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1113" indent="0" algn="l">
              <a:buNone/>
              <a:tabLst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4"/>
            <a:r>
              <a:rPr lang="es-ES_tradnl"/>
              <a:t>CAPÍTULO 00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D4CE7AD3-3E9B-8EA1-6BE9-468C2F08E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362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91736F79-D1CA-AD55-933F-29A9DD7A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4" y="2875002"/>
            <a:ext cx="2951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4" name="Marcador de texto vertical 23">
            <a:extLst>
              <a:ext uri="{FF2B5EF4-FFF2-40B4-BE49-F238E27FC236}">
                <a16:creationId xmlns:a16="http://schemas.microsoft.com/office/drawing/2014/main" id="{8685D1FF-F973-8A37-57C9-44C062960314}"/>
              </a:ext>
            </a:extLst>
          </p:cNvPr>
          <p:cNvSpPr>
            <a:spLocks noGrp="1"/>
          </p:cNvSpPr>
          <p:nvPr>
            <p:ph type="body" orient="vert" sz="quarter" idx="15" hasCustomPrompt="1"/>
          </p:nvPr>
        </p:nvSpPr>
        <p:spPr>
          <a:xfrm rot="10800000">
            <a:off x="5625280" y="85723"/>
            <a:ext cx="914400" cy="6332917"/>
          </a:xfrm>
          <a:prstGeom prst="rect">
            <a:avLst/>
          </a:prstGeom>
        </p:spPr>
        <p:txBody>
          <a:bodyPr vert="vert" lIns="0" tIns="0" rIns="0" bIns="0"/>
          <a:lstStyle>
            <a:lvl1pPr marL="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194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68388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025820" indent="0">
              <a:buNone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1113" indent="0" algn="l">
              <a:buNone/>
              <a:tabLst/>
              <a:defRPr sz="7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4"/>
            <a:r>
              <a:rPr lang="es-ES_tradnl"/>
              <a:t>CAPÍTULO 00</a:t>
            </a:r>
          </a:p>
        </p:txBody>
      </p:sp>
      <p:sp>
        <p:nvSpPr>
          <p:cNvPr id="9" name="Marcador de número de diapositiva 1">
            <a:extLst>
              <a:ext uri="{FF2B5EF4-FFF2-40B4-BE49-F238E27FC236}">
                <a16:creationId xmlns:a16="http://schemas.microsoft.com/office/drawing/2014/main" id="{2BA5D379-5E0B-8C27-566C-18E15CCC1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9541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05585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734" y="3257022"/>
            <a:ext cx="11242841" cy="1255728"/>
          </a:xfrm>
          <a:prstGeom prst="rect">
            <a:avLst/>
          </a:prstGeom>
        </p:spPr>
        <p:txBody>
          <a:bodyPr wrap="square" lIns="0" tIns="0" rIns="0" bIns="0" numCol="2" spcCol="82800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870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05585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734" y="3257022"/>
            <a:ext cx="11242841" cy="1255728"/>
          </a:xfrm>
          <a:prstGeom prst="rect">
            <a:avLst/>
          </a:prstGeom>
        </p:spPr>
        <p:txBody>
          <a:bodyPr wrap="square" lIns="0" tIns="0" rIns="0" bIns="0" numCol="3" spcCol="82800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790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05585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2577" y="1628163"/>
            <a:ext cx="5213828" cy="3915338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682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7FD227-6EC5-64F9-E0CC-D8FC648839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517" y="2510170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7596E7E-E3B5-E9B1-B2E5-204B2D01B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48F19DAF-34BC-FA58-88DF-DD1D12E5CE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6550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616874"/>
            <a:ext cx="5204156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2577" y="1628163"/>
            <a:ext cx="5213828" cy="3915338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  <p:sp>
        <p:nvSpPr>
          <p:cNvPr id="3" name="Marcador de texto 22">
            <a:extLst>
              <a:ext uri="{FF2B5EF4-FFF2-40B4-BE49-F238E27FC236}">
                <a16:creationId xmlns:a16="http://schemas.microsoft.com/office/drawing/2014/main" id="{823C9AFC-134E-9D3B-4BB9-9EE53779D6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tx2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62381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4">
            <a:extLst>
              <a:ext uri="{FF2B5EF4-FFF2-40B4-BE49-F238E27FC236}">
                <a16:creationId xmlns:a16="http://schemas.microsoft.com/office/drawing/2014/main" id="{FE4922AF-B8D0-2A22-3F25-FDA21F77F9B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4545013"/>
            <a:ext cx="12192000" cy="2312987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734" y="1638796"/>
            <a:ext cx="11242841" cy="1255728"/>
          </a:xfrm>
          <a:prstGeom prst="rect">
            <a:avLst/>
          </a:prstGeom>
        </p:spPr>
        <p:txBody>
          <a:bodyPr wrap="square" lIns="0" tIns="0" rIns="0" bIns="0" numCol="2" spcCol="82800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284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E38A0256-C743-6F3C-924A-FA21778EF06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429001"/>
            <a:ext cx="12192000" cy="342900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02577" y="1628163"/>
            <a:ext cx="5213828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  <p:sp>
        <p:nvSpPr>
          <p:cNvPr id="4" name="Marcador de texto 22">
            <a:extLst>
              <a:ext uri="{FF2B5EF4-FFF2-40B4-BE49-F238E27FC236}">
                <a16:creationId xmlns:a16="http://schemas.microsoft.com/office/drawing/2014/main" id="{D0F56382-798E-3287-6D4E-029F1346F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6884" y="1560665"/>
            <a:ext cx="5213828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Clr>
                <a:schemeClr val="bg2"/>
              </a:buClr>
              <a:buFont typeface="+mj-lt"/>
              <a:buNone/>
              <a:tabLst/>
              <a:defRPr sz="20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8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14059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  <p:sp>
        <p:nvSpPr>
          <p:cNvPr id="3" name="Marcador de texto 22">
            <a:extLst>
              <a:ext uri="{FF2B5EF4-FFF2-40B4-BE49-F238E27FC236}">
                <a16:creationId xmlns:a16="http://schemas.microsoft.com/office/drawing/2014/main" id="{FBBBD18E-F2D8-2049-D20E-F6DF56826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6884" y="1565939"/>
            <a:ext cx="5213828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2000" b="1">
                <a:solidFill>
                  <a:schemeClr val="bg1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12524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  <p:sp>
        <p:nvSpPr>
          <p:cNvPr id="8" name="Marcador de texto 22">
            <a:extLst>
              <a:ext uri="{FF2B5EF4-FFF2-40B4-BE49-F238E27FC236}">
                <a16:creationId xmlns:a16="http://schemas.microsoft.com/office/drawing/2014/main" id="{F32745D5-D895-0232-115B-4E467213EA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19804" y="2908795"/>
            <a:ext cx="3182264" cy="1904858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bg1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20002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842030"/>
            <a:ext cx="7231570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0" name="Marcador de texto 22">
            <a:extLst>
              <a:ext uri="{FF2B5EF4-FFF2-40B4-BE49-F238E27FC236}">
                <a16:creationId xmlns:a16="http://schemas.microsoft.com/office/drawing/2014/main" id="{724C5BF5-73AF-740D-A24C-59A98C6EC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bg1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2386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027327"/>
            <a:ext cx="7231570" cy="316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12000"/>
              </a:lnSpc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4" name="Marcador de texto 22">
            <a:extLst>
              <a:ext uri="{FF2B5EF4-FFF2-40B4-BE49-F238E27FC236}">
                <a16:creationId xmlns:a16="http://schemas.microsoft.com/office/drawing/2014/main" id="{9D58F7C1-9626-7791-5992-9AAE7138E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bg1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bg1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73566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027327"/>
            <a:ext cx="7231570" cy="316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112000"/>
              </a:lnSpc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7" name="Marcador de texto 22">
            <a:extLst>
              <a:ext uri="{FF2B5EF4-FFF2-40B4-BE49-F238E27FC236}">
                <a16:creationId xmlns:a16="http://schemas.microsoft.com/office/drawing/2014/main" id="{1E96CE1B-C873-47EE-23D0-C00FF3F433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5267" y="4352389"/>
            <a:ext cx="5215445" cy="754053"/>
          </a:xfrm>
          <a:prstGeom prst="rect">
            <a:avLst/>
          </a:prstGeom>
        </p:spPr>
        <p:txBody>
          <a:bodyPr wrap="square" lIns="0" tIns="0" rIns="0" bIns="0" numCol="1" spcCol="828000"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600" b="1">
                <a:solidFill>
                  <a:schemeClr val="tx2"/>
                </a:solidFill>
              </a:defRPr>
            </a:lvl1pPr>
            <a:lvl2pPr marL="11113" indent="0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92017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875002"/>
            <a:ext cx="802373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1539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875002"/>
            <a:ext cx="802373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379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0E66D-7F92-793F-2045-E015157F1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557" y="2510974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tx2"/>
                </a:solidFill>
                <a:latin typeface="Rockwell" panose="02060603020205020403" pitchFamily="18" charset="77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732ED51D-CFA9-2953-8082-B840292CB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DD3F3331-897C-6B97-5653-B78F5B5804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3795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ítulo 20">
            <a:extLst>
              <a:ext uri="{FF2B5EF4-FFF2-40B4-BE49-F238E27FC236}">
                <a16:creationId xmlns:a16="http://schemas.microsoft.com/office/drawing/2014/main" id="{41028634-D3BE-6210-9415-C74FA359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2875002"/>
            <a:ext cx="8023732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27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  <p:sp>
        <p:nvSpPr>
          <p:cNvPr id="3" name="Marcador de texto 22">
            <a:extLst>
              <a:ext uri="{FF2B5EF4-FFF2-40B4-BE49-F238E27FC236}">
                <a16:creationId xmlns:a16="http://schemas.microsoft.com/office/drawing/2014/main" id="{FBBBD18E-F2D8-2049-D20E-F6DF56826A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6884" y="1565939"/>
            <a:ext cx="3196116" cy="1329526"/>
          </a:xfrm>
          <a:prstGeom prst="rect">
            <a:avLst/>
          </a:prstGeom>
        </p:spPr>
        <p:txBody>
          <a:bodyPr wrap="square" lIns="0" tIns="0" rIns="0" bIns="0" numCol="1" spcCol="828000">
            <a:noAutofit/>
          </a:bodyPr>
          <a:lstStyle>
            <a:lvl1pPr marL="0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2000" b="1">
                <a:solidFill>
                  <a:schemeClr val="tx2"/>
                </a:solidFill>
              </a:defRPr>
            </a:lvl1pPr>
            <a:lvl2pPr marL="11113" indent="0">
              <a:lnSpc>
                <a:spcPct val="110000"/>
              </a:lnSpc>
              <a:spcBef>
                <a:spcPts val="15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2pPr>
            <a:lvl3pPr marL="403225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3pPr>
            <a:lvl4pPr marL="7635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4pPr>
            <a:lvl5pPr marL="1157288" indent="0">
              <a:lnSpc>
                <a:spcPct val="110000"/>
              </a:lnSpc>
              <a:spcBef>
                <a:spcPts val="1200"/>
              </a:spcBef>
              <a:buClr>
                <a:schemeClr val="bg2"/>
              </a:buClr>
              <a:buFont typeface="+mj-lt"/>
              <a:buNone/>
              <a:tabLst/>
              <a:defRPr sz="14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AD7C6C81-17AD-960A-77FB-865660D6344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6729" y="1707588"/>
            <a:ext cx="4483100" cy="914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>
                <a:solidFill>
                  <a:schemeClr val="tx2"/>
                </a:solidFill>
              </a:defRPr>
            </a:lvl1pPr>
            <a:lvl2pPr marL="341940" indent="0">
              <a:buNone/>
              <a:defRPr sz="1050" b="1">
                <a:solidFill>
                  <a:schemeClr val="tx2"/>
                </a:solidFill>
              </a:defRPr>
            </a:lvl2pPr>
            <a:lvl3pPr marL="683880" indent="0">
              <a:buNone/>
              <a:defRPr sz="1050" b="1">
                <a:solidFill>
                  <a:schemeClr val="tx2"/>
                </a:solidFill>
              </a:defRPr>
            </a:lvl3pPr>
            <a:lvl4pPr marL="1025820" indent="0">
              <a:buNone/>
              <a:defRPr sz="1050" b="1">
                <a:solidFill>
                  <a:schemeClr val="tx2"/>
                </a:solidFill>
              </a:defRPr>
            </a:lvl4pPr>
            <a:lvl5pPr marL="1367759" indent="0">
              <a:buNone/>
              <a:defRPr sz="105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5829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número de diapositiva 1">
            <a:extLst>
              <a:ext uri="{FF2B5EF4-FFF2-40B4-BE49-F238E27FC236}">
                <a16:creationId xmlns:a16="http://schemas.microsoft.com/office/drawing/2014/main" id="{C460F6EB-7CD8-C6CB-247F-7486FF08D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  <p:sp>
        <p:nvSpPr>
          <p:cNvPr id="11" name="Título 20">
            <a:extLst>
              <a:ext uri="{FF2B5EF4-FFF2-40B4-BE49-F238E27FC236}">
                <a16:creationId xmlns:a16="http://schemas.microsoft.com/office/drawing/2014/main" id="{1E14645D-32B5-1934-A6E3-37E1CB994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598211"/>
            <a:ext cx="72315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925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7FD227-6EC5-64F9-E0CC-D8FC648839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4517" y="2505932"/>
            <a:ext cx="10515600" cy="246221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80000"/>
              </a:lnSpc>
              <a:defRPr sz="100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s-ES"/>
              <a:t>TEXTO GRAN TITULAR</a:t>
            </a:r>
            <a:endParaRPr lang="es-ES_tradnl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7596E7E-E3B5-E9B1-B2E5-204B2D01B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" name="Marcador de texto 13">
            <a:extLst>
              <a:ext uri="{FF2B5EF4-FFF2-40B4-BE49-F238E27FC236}">
                <a16:creationId xmlns:a16="http://schemas.microsoft.com/office/drawing/2014/main" id="{48F19DAF-34BC-FA58-88DF-DD1D12E5CE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0973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0DA6F302-8E4C-75AA-A4A4-C3FD4CF197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808163"/>
            <a:ext cx="12192000" cy="504983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ES_tradnl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B6F2EFDC-8B04-9B96-273C-36DD45471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915" y="2552837"/>
            <a:ext cx="5879333" cy="997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7" name="Marcador de texto 13">
            <a:extLst>
              <a:ext uri="{FF2B5EF4-FFF2-40B4-BE49-F238E27FC236}">
                <a16:creationId xmlns:a16="http://schemas.microsoft.com/office/drawing/2014/main" id="{925A5DDF-0C1D-2B81-2787-06435C6FC18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Marcador de texto 13">
            <a:extLst>
              <a:ext uri="{FF2B5EF4-FFF2-40B4-BE49-F238E27FC236}">
                <a16:creationId xmlns:a16="http://schemas.microsoft.com/office/drawing/2014/main" id="{D1F1604B-0AE6-16B1-D8DE-22DD505A53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3983" y="5922684"/>
            <a:ext cx="3849030" cy="50646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ct val="120000"/>
              </a:lnSpc>
              <a:buNone/>
              <a:defRPr sz="1400" b="1">
                <a:solidFill>
                  <a:schemeClr val="tx2"/>
                </a:solidFill>
              </a:defRPr>
            </a:lvl1pPr>
            <a:lvl2pPr marL="34194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 algn="r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0573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ítulo vertical y tex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6B40F56F-371B-4408-274D-1F2E48D295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0714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16F238-9E5C-F302-0BE1-B8C763B73C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0714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9CE885DB-1E9A-6D2E-B222-6EB6A8E42A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86452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5433687A-84A5-3941-DDCD-57E75DB902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6451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id="{7960B2CC-EB55-B038-7B2C-622288A302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0714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F7B8B41E-4847-A0A6-036F-B7FB96425D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0714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1" name="Marcador de texto 12">
            <a:extLst>
              <a:ext uri="{FF2B5EF4-FFF2-40B4-BE49-F238E27FC236}">
                <a16:creationId xmlns:a16="http://schemas.microsoft.com/office/drawing/2014/main" id="{A2E6146A-1CA3-A85B-BE7C-CDB964C725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86452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1EB1156A-B011-E937-E3C5-0C587AFDC8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86451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4" name="Marcador de texto 12">
            <a:extLst>
              <a:ext uri="{FF2B5EF4-FFF2-40B4-BE49-F238E27FC236}">
                <a16:creationId xmlns:a16="http://schemas.microsoft.com/office/drawing/2014/main" id="{C52042BE-7886-6068-B142-1A82ED8ECA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0714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718D8D25-402A-F183-0F3E-5956B78821F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0714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6" name="Marcador de texto 12">
            <a:extLst>
              <a:ext uri="{FF2B5EF4-FFF2-40B4-BE49-F238E27FC236}">
                <a16:creationId xmlns:a16="http://schemas.microsoft.com/office/drawing/2014/main" id="{86B4053B-4816-F02D-4634-E30558D6657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86452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7" name="Marcador de texto 4">
            <a:extLst>
              <a:ext uri="{FF2B5EF4-FFF2-40B4-BE49-F238E27FC236}">
                <a16:creationId xmlns:a16="http://schemas.microsoft.com/office/drawing/2014/main" id="{B453C574-B335-E632-93F6-F512DBBC3CE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86451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792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3">
            <a:extLst>
              <a:ext uri="{FF2B5EF4-FFF2-40B4-BE49-F238E27FC236}">
                <a16:creationId xmlns:a16="http://schemas.microsoft.com/office/drawing/2014/main" id="{43EC68E3-BE45-EB99-3F0B-EDB3996AAD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6B40F56F-371B-4408-274D-1F2E48D295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0714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16F238-9E5C-F302-0BE1-B8C763B73C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0714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9CE885DB-1E9A-6D2E-B222-6EB6A8E42A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86452" y="2042761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5433687A-84A5-3941-DDCD-57E75DB902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86451" y="1653252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id="{7960B2CC-EB55-B038-7B2C-622288A302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0714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F7B8B41E-4847-A0A6-036F-B7FB96425D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0714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1" name="Marcador de texto 12">
            <a:extLst>
              <a:ext uri="{FF2B5EF4-FFF2-40B4-BE49-F238E27FC236}">
                <a16:creationId xmlns:a16="http://schemas.microsoft.com/office/drawing/2014/main" id="{A2E6146A-1CA3-A85B-BE7C-CDB964C725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86452" y="3841999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1EB1156A-B011-E937-E3C5-0C587AFDC8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86451" y="3452490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4" name="Marcador de texto 12">
            <a:extLst>
              <a:ext uri="{FF2B5EF4-FFF2-40B4-BE49-F238E27FC236}">
                <a16:creationId xmlns:a16="http://schemas.microsoft.com/office/drawing/2014/main" id="{C52042BE-7886-6068-B142-1A82ED8ECA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0714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718D8D25-402A-F183-0F3E-5956B78821F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0714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  <p:sp>
        <p:nvSpPr>
          <p:cNvPr id="16" name="Marcador de texto 12">
            <a:extLst>
              <a:ext uri="{FF2B5EF4-FFF2-40B4-BE49-F238E27FC236}">
                <a16:creationId xmlns:a16="http://schemas.microsoft.com/office/drawing/2014/main" id="{86B4053B-4816-F02D-4634-E30558D6657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86452" y="5491448"/>
            <a:ext cx="320357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341940" indent="0">
              <a:buNone/>
              <a:defRPr sz="2000">
                <a:solidFill>
                  <a:schemeClr val="bg1"/>
                </a:solidFill>
              </a:defRPr>
            </a:lvl2pPr>
            <a:lvl3pPr marL="683880" indent="0">
              <a:buNone/>
              <a:defRPr sz="2000">
                <a:solidFill>
                  <a:schemeClr val="bg1"/>
                </a:solidFill>
              </a:defRPr>
            </a:lvl3pPr>
            <a:lvl4pPr marL="1025820" indent="0">
              <a:buNone/>
              <a:defRPr sz="2000">
                <a:solidFill>
                  <a:schemeClr val="bg1"/>
                </a:solidFill>
              </a:defRPr>
            </a:lvl4pPr>
            <a:lvl5pPr marL="1367759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Título de capítulo</a:t>
            </a:r>
          </a:p>
        </p:txBody>
      </p:sp>
      <p:sp>
        <p:nvSpPr>
          <p:cNvPr id="17" name="Marcador de texto 4">
            <a:extLst>
              <a:ext uri="{FF2B5EF4-FFF2-40B4-BE49-F238E27FC236}">
                <a16:creationId xmlns:a16="http://schemas.microsoft.com/office/drawing/2014/main" id="{B453C574-B335-E632-93F6-F512DBBC3CE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86451" y="5101939"/>
            <a:ext cx="3203574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341940" indent="0">
              <a:buNone/>
              <a:defRPr sz="2400" b="1">
                <a:solidFill>
                  <a:schemeClr val="bg1"/>
                </a:solidFill>
              </a:defRPr>
            </a:lvl2pPr>
            <a:lvl3pPr marL="683880" indent="0">
              <a:buNone/>
              <a:defRPr sz="2400" b="1">
                <a:solidFill>
                  <a:schemeClr val="bg1"/>
                </a:solidFill>
              </a:defRPr>
            </a:lvl3pPr>
            <a:lvl4pPr marL="1025820" indent="0">
              <a:buNone/>
              <a:defRPr sz="2400" b="1">
                <a:solidFill>
                  <a:schemeClr val="bg1"/>
                </a:solidFill>
              </a:defRPr>
            </a:lvl4pPr>
            <a:lvl5pPr marL="1367759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00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846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ítulo vertical y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48CFED28-4130-1293-CF30-2E9750DDA9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933" y="6284502"/>
            <a:ext cx="3849030" cy="134139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20000"/>
              </a:lnSpc>
              <a:buNone/>
              <a:defRPr sz="800" b="1">
                <a:solidFill>
                  <a:schemeClr val="tx2"/>
                </a:solidFill>
              </a:defRPr>
            </a:lvl1pPr>
            <a:lvl2pPr marL="34194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2pPr>
            <a:lvl3pPr marL="68388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3pPr>
            <a:lvl4pPr marL="1025820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4pPr>
            <a:lvl5pPr marL="1367759" indent="0">
              <a:lnSpc>
                <a:spcPct val="120000"/>
              </a:lnSpc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Título 20">
            <a:extLst>
              <a:ext uri="{FF2B5EF4-FFF2-40B4-BE49-F238E27FC236}">
                <a16:creationId xmlns:a16="http://schemas.microsoft.com/office/drawing/2014/main" id="{D5C9FCFE-A0C3-4D41-FC61-2BCE590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68" y="1598211"/>
            <a:ext cx="318644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18B7D8FA-0158-DABA-4D55-23B2E5304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86451" y="1655415"/>
            <a:ext cx="7220281" cy="4267794"/>
          </a:xfrm>
          <a:prstGeom prst="rect">
            <a:avLst/>
          </a:prstGeom>
        </p:spPr>
        <p:txBody>
          <a:bodyPr wrap="square" lIns="0" tIns="0" rIns="0" bIns="0" numCol="2" spcCol="828000">
            <a:noAutofit/>
          </a:bodyPr>
          <a:lstStyle>
            <a:lvl1pPr marL="223838" indent="-223838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AutoNum type="arabicPeriod"/>
              <a:tabLst/>
              <a:defRPr sz="1400" b="1">
                <a:solidFill>
                  <a:schemeClr val="tx2"/>
                </a:solidFill>
              </a:defRPr>
            </a:lvl1pPr>
            <a:lvl2pPr marL="538163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2pPr>
            <a:lvl3pPr marL="854075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3pPr>
            <a:lvl4pPr marL="1157288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4pPr>
            <a:lvl5pPr marL="1427163" indent="0">
              <a:lnSpc>
                <a:spcPts val="1660"/>
              </a:lnSpc>
              <a:spcBef>
                <a:spcPts val="600"/>
              </a:spcBef>
              <a:buClr>
                <a:schemeClr val="bg2"/>
              </a:buClr>
              <a:buFont typeface="+mj-lt"/>
              <a:buNone/>
              <a:tabLst/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198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vertical y tex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3">
            <a:extLst>
              <a:ext uri="{FF2B5EF4-FFF2-40B4-BE49-F238E27FC236}">
                <a16:creationId xmlns:a16="http://schemas.microsoft.com/office/drawing/2014/main" id="{C07AB41D-27F2-8C6F-B4F0-8FEB99BA2A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08999" y="3192886"/>
            <a:ext cx="3203575" cy="49244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Marcador de texto 3">
            <a:extLst>
              <a:ext uri="{FF2B5EF4-FFF2-40B4-BE49-F238E27FC236}">
                <a16:creationId xmlns:a16="http://schemas.microsoft.com/office/drawing/2014/main" id="{C692080E-8242-E68C-F9BD-4F938F3DBEE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801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4E18CADF-3D76-DAF9-DAEB-E11295C91D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528477" y="6157302"/>
            <a:ext cx="2063323" cy="24622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1">
                <a:solidFill>
                  <a:schemeClr val="bg1"/>
                </a:solidFill>
              </a:defRPr>
            </a:lvl1pPr>
            <a:lvl2pPr marL="341940" indent="0">
              <a:buNone/>
              <a:defRPr sz="1600">
                <a:solidFill>
                  <a:schemeClr val="bg1"/>
                </a:solidFill>
              </a:defRPr>
            </a:lvl2pPr>
            <a:lvl3pPr marL="683880" indent="0">
              <a:buNone/>
              <a:defRPr sz="1600">
                <a:solidFill>
                  <a:schemeClr val="bg1"/>
                </a:solidFill>
              </a:defRPr>
            </a:lvl3pPr>
            <a:lvl4pPr marL="1025820" indent="0">
              <a:buNone/>
              <a:defRPr sz="1600">
                <a:solidFill>
                  <a:schemeClr val="bg1"/>
                </a:solidFill>
              </a:defRPr>
            </a:lvl4pPr>
            <a:lvl5pPr marL="136775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8094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slideLayout" Target="../slideLayouts/slideLayout31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Relationship Id="rId22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1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68" r:id="rId4"/>
    <p:sldLayoutId id="2147483661" r:id="rId5"/>
    <p:sldLayoutId id="2147483692" r:id="rId6"/>
    <p:sldLayoutId id="2147483691" r:id="rId7"/>
    <p:sldLayoutId id="2147483693" r:id="rId8"/>
    <p:sldLayoutId id="2147483663" r:id="rId9"/>
    <p:sldLayoutId id="2147483713" r:id="rId10"/>
  </p:sldLayoutIdLst>
  <p:hf hdr="0" ftr="0" dt="0"/>
  <p:txStyles>
    <p:titleStyle>
      <a:lvl1pPr algn="l" defTabSz="683880" rtl="0" eaLnBrk="1" latinLnBrk="0" hangingPunct="1">
        <a:lnSpc>
          <a:spcPct val="90000"/>
        </a:lnSpc>
        <a:spcBef>
          <a:spcPct val="0"/>
        </a:spcBef>
        <a:buNone/>
        <a:defRPr sz="3291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</p:titleStyle>
    <p:bodyStyle>
      <a:lvl1pPr marL="170970" indent="-170970" algn="l" defTabSz="683880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4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  <a:lvl2pPr marL="51291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2pPr>
      <a:lvl3pPr marL="85485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3pPr>
      <a:lvl4pPr marL="119679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4pPr>
      <a:lvl5pPr marL="153872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5pPr>
      <a:lvl6pPr marL="188066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22260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56454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90648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1pPr>
      <a:lvl2pPr marL="34194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2pPr>
      <a:lvl3pPr marL="68388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3pPr>
      <a:lvl4pPr marL="102582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4pPr>
      <a:lvl5pPr marL="136776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5pPr>
      <a:lvl6pPr marL="170969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05163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39357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73551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C35EA4"/>
          </p15:clr>
        </p15:guide>
        <p15:guide id="2" orient="horz" pos="2160" userDrawn="1">
          <p15:clr>
            <a:srgbClr val="C35EA4"/>
          </p15:clr>
        </p15:guide>
        <p15:guide id="4" pos="7378" userDrawn="1">
          <p15:clr>
            <a:srgbClr val="F26B43"/>
          </p15:clr>
        </p15:guide>
        <p15:guide id="6" pos="2819" userDrawn="1">
          <p15:clr>
            <a:srgbClr val="5ACBF0"/>
          </p15:clr>
        </p15:guide>
        <p15:guide id="8" pos="3591" userDrawn="1">
          <p15:clr>
            <a:srgbClr val="9FCC3B"/>
          </p15:clr>
        </p15:guide>
        <p15:guide id="9" pos="4089" userDrawn="1">
          <p15:clr>
            <a:srgbClr val="9FCC3B"/>
          </p15:clr>
        </p15:guide>
        <p15:guide id="10" pos="4861" userDrawn="1">
          <p15:clr>
            <a:srgbClr val="5ACBF0"/>
          </p15:clr>
        </p15:guide>
        <p15:guide id="15" orient="horz" pos="300" userDrawn="1">
          <p15:clr>
            <a:srgbClr val="F26B43"/>
          </p15:clr>
        </p15:guide>
        <p15:guide id="17" orient="horz" pos="4020" userDrawn="1">
          <p15:clr>
            <a:srgbClr val="F26B43"/>
          </p15:clr>
        </p15:guide>
        <p15:guide id="18" pos="302" userDrawn="1">
          <p15:clr>
            <a:srgbClr val="F26B43"/>
          </p15:clr>
        </p15:guide>
        <p15:guide id="21" pos="2320" userDrawn="1">
          <p15:clr>
            <a:srgbClr val="5ACBF0"/>
          </p15:clr>
        </p15:guide>
        <p15:guide id="22" pos="5360" userDrawn="1">
          <p15:clr>
            <a:srgbClr val="5ACBF0"/>
          </p15:clr>
        </p15:guide>
        <p15:guide id="23" pos="2570" userDrawn="1">
          <p15:clr>
            <a:srgbClr val="C35EA4"/>
          </p15:clr>
        </p15:guide>
        <p15:guide id="24" pos="5110" userDrawn="1">
          <p15:clr>
            <a:srgbClr val="C35EA4"/>
          </p15:clr>
        </p15:guide>
        <p15:guide id="25" orient="horz" pos="2863" userDrawn="1">
          <p15:clr>
            <a:srgbClr val="C35EA4"/>
          </p15:clr>
        </p15:guide>
        <p15:guide id="26" orient="horz" pos="1434" userDrawn="1">
          <p15:clr>
            <a:srgbClr val="C35EA4"/>
          </p15:clr>
        </p15:guide>
        <p15:guide id="27" orient="horz" pos="1139" userDrawn="1">
          <p15:clr>
            <a:srgbClr val="00000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005F6A4-F8D5-5CAD-09A4-A0A68ACD1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8577" y="6165320"/>
            <a:ext cx="51399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8A4874-EB40-4F4E-A810-C8A5153223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129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4" r:id="rId2"/>
    <p:sldLayoutId id="2147483685" r:id="rId3"/>
    <p:sldLayoutId id="2147483687" r:id="rId4"/>
    <p:sldLayoutId id="2147483686" r:id="rId5"/>
    <p:sldLayoutId id="2147483688" r:id="rId6"/>
    <p:sldLayoutId id="2147483696" r:id="rId7"/>
    <p:sldLayoutId id="2147483698" r:id="rId8"/>
    <p:sldLayoutId id="2147483697" r:id="rId9"/>
    <p:sldLayoutId id="2147483699" r:id="rId10"/>
    <p:sldLayoutId id="2147483700" r:id="rId11"/>
    <p:sldLayoutId id="2147483701" r:id="rId12"/>
    <p:sldLayoutId id="2147483702" r:id="rId13"/>
    <p:sldLayoutId id="2147483704" r:id="rId14"/>
    <p:sldLayoutId id="2147483703" r:id="rId15"/>
    <p:sldLayoutId id="2147483705" r:id="rId16"/>
    <p:sldLayoutId id="2147483706" r:id="rId17"/>
    <p:sldLayoutId id="2147483707" r:id="rId18"/>
    <p:sldLayoutId id="2147483708" r:id="rId19"/>
    <p:sldLayoutId id="2147483709" r:id="rId20"/>
    <p:sldLayoutId id="2147483712" r:id="rId21"/>
    <p:sldLayoutId id="2147483710" r:id="rId22"/>
  </p:sldLayoutIdLst>
  <p:hf hdr="0" ftr="0" dt="0"/>
  <p:txStyles>
    <p:titleStyle>
      <a:lvl1pPr algn="l" defTabSz="683880" rtl="0" eaLnBrk="1" latinLnBrk="0" hangingPunct="1">
        <a:lnSpc>
          <a:spcPct val="90000"/>
        </a:lnSpc>
        <a:spcBef>
          <a:spcPct val="0"/>
        </a:spcBef>
        <a:buNone/>
        <a:defRPr sz="3291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</p:titleStyle>
    <p:bodyStyle>
      <a:lvl1pPr marL="170970" indent="-170970" algn="l" defTabSz="683880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4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1pPr>
      <a:lvl2pPr marL="51291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2pPr>
      <a:lvl3pPr marL="85485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3pPr>
      <a:lvl4pPr marL="1196790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4pPr>
      <a:lvl5pPr marL="153872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b="0" i="0" kern="1200">
          <a:solidFill>
            <a:schemeClr val="tx1"/>
          </a:solidFill>
          <a:latin typeface="Arial" panose="020B0604020202020204" pitchFamily="34" charset="0"/>
          <a:ea typeface="Arimo" panose="020B0604020202020204" pitchFamily="34" charset="0"/>
          <a:cs typeface="Arial" panose="020B0604020202020204" pitchFamily="34" charset="0"/>
        </a:defRPr>
      </a:lvl5pPr>
      <a:lvl6pPr marL="188066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22260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56454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906489" indent="-170970" algn="l" defTabSz="683880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1pPr>
      <a:lvl2pPr marL="34194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2pPr>
      <a:lvl3pPr marL="68388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3pPr>
      <a:lvl4pPr marL="102582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4pPr>
      <a:lvl5pPr marL="1367760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5pPr>
      <a:lvl6pPr marL="170969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6pPr>
      <a:lvl7pPr marL="205163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7pPr>
      <a:lvl8pPr marL="239357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8pPr>
      <a:lvl9pPr marL="2735519" algn="l" defTabSz="683880" rtl="0" eaLnBrk="1" latinLnBrk="0" hangingPunct="1">
        <a:defRPr sz="13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C35EA4"/>
          </p15:clr>
        </p15:guide>
        <p15:guide id="2" orient="horz" pos="2160">
          <p15:clr>
            <a:srgbClr val="C35EA4"/>
          </p15:clr>
        </p15:guide>
        <p15:guide id="4" pos="7378">
          <p15:clr>
            <a:srgbClr val="F26B43"/>
          </p15:clr>
        </p15:guide>
        <p15:guide id="6" pos="2819">
          <p15:clr>
            <a:srgbClr val="5ACBF0"/>
          </p15:clr>
        </p15:guide>
        <p15:guide id="8" pos="3591">
          <p15:clr>
            <a:srgbClr val="9FCC3B"/>
          </p15:clr>
        </p15:guide>
        <p15:guide id="9" pos="4089">
          <p15:clr>
            <a:srgbClr val="9FCC3B"/>
          </p15:clr>
        </p15:guide>
        <p15:guide id="10" pos="4861">
          <p15:clr>
            <a:srgbClr val="5ACBF0"/>
          </p15:clr>
        </p15:guide>
        <p15:guide id="15" orient="horz" pos="300">
          <p15:clr>
            <a:srgbClr val="F26B43"/>
          </p15:clr>
        </p15:guide>
        <p15:guide id="17" orient="horz" pos="4020">
          <p15:clr>
            <a:srgbClr val="F26B43"/>
          </p15:clr>
        </p15:guide>
        <p15:guide id="18" pos="302">
          <p15:clr>
            <a:srgbClr val="F26B43"/>
          </p15:clr>
        </p15:guide>
        <p15:guide id="21" pos="2320">
          <p15:clr>
            <a:srgbClr val="5ACBF0"/>
          </p15:clr>
        </p15:guide>
        <p15:guide id="22" pos="5360">
          <p15:clr>
            <a:srgbClr val="5ACBF0"/>
          </p15:clr>
        </p15:guide>
        <p15:guide id="23" pos="2570">
          <p15:clr>
            <a:srgbClr val="C35EA4"/>
          </p15:clr>
        </p15:guide>
        <p15:guide id="24" pos="5110">
          <p15:clr>
            <a:srgbClr val="C35EA4"/>
          </p15:clr>
        </p15:guide>
        <p15:guide id="25" orient="horz" pos="2863">
          <p15:clr>
            <a:srgbClr val="C35EA4"/>
          </p15:clr>
        </p15:guide>
        <p15:guide id="26" orient="horz" pos="1434">
          <p15:clr>
            <a:srgbClr val="C35EA4"/>
          </p15:clr>
        </p15:guide>
        <p15:guide id="27" orient="horz" pos="1139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8E0AB-A1D3-62A0-7924-D2850E1D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88" y="3010187"/>
            <a:ext cx="9026940" cy="738664"/>
          </a:xfrm>
        </p:spPr>
        <p:txBody>
          <a:bodyPr lIns="0" tIns="0" rIns="0" bIns="0" anchor="t">
            <a:spAutoFit/>
          </a:bodyPr>
          <a:lstStyle/>
          <a:p>
            <a:r>
              <a:rPr lang="es-ES_tradnl" sz="6000" i="1" dirty="0">
                <a:solidFill>
                  <a:schemeClr val="bg1"/>
                </a:solidFill>
                <a:latin typeface="+mj-lt"/>
                <a:cs typeface="Times New Roman"/>
              </a:rPr>
              <a:t>Título de proyecto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D63CDEA-64C5-E1EC-A19E-664B84675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684804" cy="48137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35B9776-BCF2-9C8A-3230-B14D5D6CE67C}"/>
              </a:ext>
            </a:extLst>
          </p:cNvPr>
          <p:cNvSpPr txBox="1"/>
          <p:nvPr/>
        </p:nvSpPr>
        <p:spPr>
          <a:xfrm>
            <a:off x="5867202" y="5514070"/>
            <a:ext cx="6101442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s-ES" b="1" dirty="0">
                <a:solidFill>
                  <a:schemeClr val="bg1"/>
                </a:solidFill>
              </a:rPr>
              <a:t>Ayudas a las Convocatorias de Proyectos de Innovación en el Aprendizaje 2026/2027</a:t>
            </a:r>
          </a:p>
          <a:p>
            <a:pPr algn="r"/>
            <a:r>
              <a:rPr lang="es-ES" dirty="0">
                <a:solidFill>
                  <a:schemeClr val="bg1"/>
                </a:solidFill>
              </a:rPr>
              <a:t>Instituto de Innovación en el Aprendizaje</a:t>
            </a:r>
          </a:p>
          <a:p>
            <a:pPr algn="r"/>
            <a:r>
              <a:rPr lang="es-ES" dirty="0">
                <a:solidFill>
                  <a:schemeClr val="bg1"/>
                </a:solidFill>
              </a:rPr>
              <a:t>MODALIDAD CONSOLIDA</a:t>
            </a:r>
            <a:endParaRPr lang="es-ES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4B281B-8383-3AB7-15DD-902409BD661D}"/>
              </a:ext>
            </a:extLst>
          </p:cNvPr>
          <p:cNvSpPr txBox="1"/>
          <p:nvPr/>
        </p:nvSpPr>
        <p:spPr>
          <a:xfrm>
            <a:off x="936171" y="3995057"/>
            <a:ext cx="10874828" cy="7271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 rtl="0"/>
            <a:endParaRPr lang="en-US" sz="1600" dirty="0">
              <a:solidFill>
                <a:schemeClr val="bg1"/>
              </a:solidFill>
              <a:latin typeface="Arial"/>
              <a:ea typeface="Segoe UI"/>
              <a:cs typeface="Segoe UI"/>
            </a:endParaRPr>
          </a:p>
          <a:p>
            <a:pPr rtl="0"/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¿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Qué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tiene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que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incluir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este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600" b="1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apartado</a:t>
            </a:r>
            <a:r>
              <a:rPr lang="en-US" sz="1600" b="1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?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título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 del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proyecto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,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asignatura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(s),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grado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(s) y </a:t>
            </a:r>
            <a:r>
              <a:rPr lang="en-US" sz="1600" i="1" baseline="0" err="1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autor</a:t>
            </a:r>
            <a:r>
              <a:rPr lang="en-US" sz="1600" i="1" baseline="0" dirty="0">
                <a:solidFill>
                  <a:schemeClr val="bg1"/>
                </a:solidFill>
                <a:latin typeface="Arial"/>
                <a:ea typeface="Segoe UI"/>
                <a:cs typeface="Segoe UI"/>
              </a:rPr>
              <a:t>(es). </a:t>
            </a:r>
          </a:p>
          <a:p>
            <a:pPr algn="l">
              <a:lnSpc>
                <a:spcPct val="120000"/>
              </a:lnSpc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03B7953-F975-82E4-CA5B-F0D7C07CD466}"/>
              </a:ext>
            </a:extLst>
          </p:cNvPr>
          <p:cNvSpPr txBox="1"/>
          <p:nvPr/>
        </p:nvSpPr>
        <p:spPr>
          <a:xfrm>
            <a:off x="933488" y="6194332"/>
            <a:ext cx="33471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10–15 s 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7" name="Gráfico 6" descr="Reloj con relleno sólido">
            <a:extLst>
              <a:ext uri="{FF2B5EF4-FFF2-40B4-BE49-F238E27FC236}">
                <a16:creationId xmlns:a16="http://schemas.microsoft.com/office/drawing/2014/main" id="{4D5FD603-745F-F0D1-2C6B-2E7C68D3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6917" y="6215712"/>
            <a:ext cx="326571" cy="3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5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36BDA0-F78D-4972-63F4-11F18EE81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C489899C-FA5A-BBB1-80E1-040FE7949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378398"/>
            <a:ext cx="6482280" cy="2092881"/>
          </a:xfrm>
        </p:spPr>
        <p:txBody>
          <a:bodyPr/>
          <a:lstStyle/>
          <a:p>
            <a:r>
              <a:rPr lang="es-ES" sz="4400" dirty="0">
                <a:solidFill>
                  <a:schemeClr val="tx2"/>
                </a:solidFill>
                <a:latin typeface="Arial"/>
                <a:cs typeface="Arial"/>
              </a:rPr>
              <a:t>¿Qué tiene de nuevo o diferente respecto al proyecto INNOVA?</a:t>
            </a:r>
            <a:endParaRPr lang="es-ES_tradnl" sz="48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8643DB-80C4-C7B4-5F7C-C1FFFC4ED8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06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95BADF-54C9-5FF1-00B9-86B264F5C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10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700BD93-D445-0574-9714-F192487D0E40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77779C1-BCA6-25C5-B517-3232E6510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168DED74-D18A-BF72-52E7-5DFF46ABB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15500" y="6104011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5268CA57-28D5-D408-09F6-736AB80D2B90}"/>
              </a:ext>
            </a:extLst>
          </p:cNvPr>
          <p:cNvSpPr txBox="1"/>
          <p:nvPr/>
        </p:nvSpPr>
        <p:spPr>
          <a:xfrm>
            <a:off x="10042071" y="6099835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35–40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468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E577E2-FD29-50A3-6C32-10B03C20C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CE768C4-277F-30BD-C2A6-88C0DD63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292021"/>
            <a:ext cx="10586194" cy="738664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Arial"/>
                <a:cs typeface="Arial"/>
              </a:rPr>
              <a:t>6. </a:t>
            </a:r>
            <a:r>
              <a:rPr lang="es-ES_tradnl" dirty="0">
                <a:solidFill>
                  <a:schemeClr val="tx2"/>
                </a:solidFill>
                <a:latin typeface="Arial"/>
                <a:cs typeface="Arial"/>
              </a:rPr>
              <a:t>¿</a:t>
            </a:r>
            <a:r>
              <a:rPr lang="es-ES" dirty="0">
                <a:solidFill>
                  <a:schemeClr val="tx2"/>
                </a:solidFill>
                <a:latin typeface="Arial"/>
                <a:cs typeface="Arial"/>
              </a:rPr>
              <a:t>Qué tiene de nuevo o diferente respecto al proyecto INNOVA?</a:t>
            </a:r>
            <a:endParaRPr lang="es-ES_tradnl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6D024D-45D1-4DCF-3FE3-ABE12323C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11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26BB7ED-CB0F-1000-6500-52EA546381EF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F58C661-359D-992D-A2D5-440A2D364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6CECB69-FF97-2FC2-2875-9DFAD662AE20}"/>
              </a:ext>
            </a:extLst>
          </p:cNvPr>
          <p:cNvSpPr txBox="1"/>
          <p:nvPr/>
        </p:nvSpPr>
        <p:spPr>
          <a:xfrm>
            <a:off x="762000" y="2259449"/>
            <a:ext cx="9144000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s-ES" sz="1400" b="1" i="1" dirty="0">
                <a:solidFill>
                  <a:schemeClr val="tx2"/>
                </a:solidFill>
                <a:highlight>
                  <a:srgbClr val="FFFFFF"/>
                </a:highlight>
                <a:cs typeface="Arial"/>
              </a:rPr>
              <a:t>Objetivo</a:t>
            </a:r>
            <a:r>
              <a:rPr lang="es-ES" sz="1400" i="1" dirty="0">
                <a:solidFill>
                  <a:schemeClr val="tx2"/>
                </a:solidFill>
                <a:highlight>
                  <a:srgbClr val="FFFFFF"/>
                </a:highlight>
                <a:cs typeface="Arial"/>
              </a:rPr>
              <a:t>: explicar el cambio de INNOVA a CONSOLIDA. </a:t>
            </a:r>
          </a:p>
          <a:p>
            <a:pPr algn="just"/>
            <a:r>
              <a:rPr lang="es-ES" sz="1400" b="1" i="1" dirty="0">
                <a:solidFill>
                  <a:schemeClr val="tx2"/>
                </a:solidFill>
                <a:highlight>
                  <a:srgbClr val="FFFFFF"/>
                </a:highlight>
                <a:cs typeface="Arial"/>
              </a:rPr>
              <a:t>¿Qué tiene que incluir este apartado?</a:t>
            </a:r>
            <a:r>
              <a:rPr lang="es-ES" sz="1400" i="1" dirty="0">
                <a:solidFill>
                  <a:schemeClr val="tx2"/>
                </a:solidFill>
                <a:highlight>
                  <a:srgbClr val="FFFFFF"/>
                </a:highlight>
                <a:cs typeface="Arial"/>
              </a:rPr>
              <a:t>  Aclaración sobre qué cambiaría respecto al proyecto INNOVA del curso anterior. </a:t>
            </a:r>
            <a:r>
              <a:rPr lang="es-ES" sz="800" dirty="0">
                <a:solidFill>
                  <a:schemeClr val="tx2"/>
                </a:solidFill>
                <a:highlight>
                  <a:srgbClr val="FFFFFF"/>
                </a:highlight>
                <a:cs typeface="Arial"/>
              </a:rPr>
              <a:t> </a:t>
            </a:r>
          </a:p>
          <a:p>
            <a:endParaRPr lang="es-ES" sz="1400" i="1" dirty="0">
              <a:solidFill>
                <a:schemeClr val="tx2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528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9965BB-9534-DFC8-3D67-5CDAA2806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9D46692-CFC8-4E14-224A-6A8AD287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378398"/>
            <a:ext cx="6482280" cy="2092881"/>
          </a:xfrm>
        </p:spPr>
        <p:txBody>
          <a:bodyPr/>
          <a:lstStyle/>
          <a:p>
            <a:r>
              <a:rPr lang="es-ES" sz="4400" dirty="0">
                <a:solidFill>
                  <a:schemeClr val="tx2"/>
                </a:solidFill>
              </a:rPr>
              <a:t>¿Cómo comprobarás que lo has logrado? (incluye impacto) </a:t>
            </a:r>
            <a:endParaRPr lang="es-ES_tradnl" sz="4800" dirty="0">
              <a:solidFill>
                <a:schemeClr val="tx2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2319A1-EADF-D181-3168-146D732549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07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9556EC-4094-50C5-3539-B13CB968C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12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C81F6B9-3FD8-D1AE-B10A-78F520D82B9A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5D5AD9A-3FC8-00C9-7F9C-A65EB2F0C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9CD1C238-5BC8-F5FE-E9F8-A859616F1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1994" y="5838749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E7E2ABE-97F8-AE06-E820-C2498CCEA77D}"/>
              </a:ext>
            </a:extLst>
          </p:cNvPr>
          <p:cNvSpPr txBox="1"/>
          <p:nvPr/>
        </p:nvSpPr>
        <p:spPr>
          <a:xfrm>
            <a:off x="9958565" y="5795988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50–60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165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776C13-8FC2-CF8C-55C1-0595C6388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AA34A6F-9B2E-A753-EFE0-22548446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1" y="1476685"/>
            <a:ext cx="9758879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7. </a:t>
            </a:r>
            <a:r>
              <a:rPr lang="es-ES_tradnl" dirty="0">
                <a:solidFill>
                  <a:schemeClr val="tx2"/>
                </a:solidFill>
              </a:rPr>
              <a:t>¿</a:t>
            </a:r>
            <a:r>
              <a:rPr lang="es-ES" dirty="0">
                <a:solidFill>
                  <a:schemeClr val="tx2"/>
                </a:solidFill>
              </a:rPr>
              <a:t>Cómo comprobarás que lo has logrado? (incluye impacto) </a:t>
            </a:r>
            <a:endParaRPr lang="es-ES_tradnl" dirty="0">
              <a:solidFill>
                <a:schemeClr val="tx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CF11B9F-87A4-4690-A036-4C9359C23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13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BD9FF58-FA3A-87C1-F8A1-738800F3FF6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659D787-9DDA-DBB7-9CC6-4C657571B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73FE58F-E4D6-8549-F5E1-638FAB084C78}"/>
              </a:ext>
            </a:extLst>
          </p:cNvPr>
          <p:cNvSpPr txBox="1"/>
          <p:nvPr/>
        </p:nvSpPr>
        <p:spPr>
          <a:xfrm>
            <a:off x="762000" y="2259449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Objetivo:</a:t>
            </a:r>
            <a:r>
              <a:rPr lang="es-ES" sz="1400" i="1" dirty="0">
                <a:solidFill>
                  <a:schemeClr val="tx2"/>
                </a:solidFill>
              </a:rPr>
              <a:t> explicar cómo evaluarás el éxito del proyecto y su impacto. </a:t>
            </a:r>
          </a:p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¿Qué tiene que incluir este apartado?</a:t>
            </a:r>
            <a:r>
              <a:rPr lang="es-ES" sz="1400" i="1" dirty="0">
                <a:solidFill>
                  <a:schemeClr val="tx2"/>
                </a:solidFill>
              </a:rPr>
              <a:t> Obligatoriamente al menos 2 evidencias y cómo las recogerás; criterios/indicadores; posibilidad de réplica o transferencia</a:t>
            </a:r>
          </a:p>
        </p:txBody>
      </p:sp>
    </p:spTree>
    <p:extLst>
      <p:ext uri="{BB962C8B-B14F-4D97-AF65-F5344CB8AC3E}">
        <p14:creationId xmlns:p14="http://schemas.microsoft.com/office/powerpoint/2010/main" val="100938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E3D33D-50DF-16D5-FBF2-9E0830E52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E0F6785-5AA9-DD40-C828-62EB4D010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070625"/>
            <a:ext cx="6482280" cy="2708434"/>
          </a:xfrm>
        </p:spPr>
        <p:txBody>
          <a:bodyPr/>
          <a:lstStyle/>
          <a:p>
            <a:r>
              <a:rPr lang="es-ES" sz="4400" dirty="0">
                <a:solidFill>
                  <a:schemeClr val="tx2"/>
                </a:solidFill>
              </a:rPr>
              <a:t>¿Cómo vas a compartir esta experiencia con la comunidad universitaria? </a:t>
            </a:r>
            <a:endParaRPr lang="es-ES_tradnl" sz="8000" dirty="0">
              <a:solidFill>
                <a:schemeClr val="tx2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E5D360-011B-4FD1-AFEE-40CFDA8EFD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08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B715DC7-AA3B-D1CD-5D90-53D577E14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14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23F7DA-753A-2CCC-E924-D13C291A482C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43C5970-E07B-696C-7F18-BEB9E392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325D8F3A-2BE6-5C2F-875B-D5B0CEB542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1994" y="5977768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ED01C5CE-C7EE-5EA7-8A6E-71E675568825}"/>
              </a:ext>
            </a:extLst>
          </p:cNvPr>
          <p:cNvSpPr txBox="1"/>
          <p:nvPr/>
        </p:nvSpPr>
        <p:spPr>
          <a:xfrm>
            <a:off x="9958565" y="5956387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25–30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745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62C8F5-A145-9F6A-FE50-BF388BA4D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379E547-B834-923E-2761-4E4D7FD2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1" y="1292019"/>
            <a:ext cx="9758879" cy="738664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8. </a:t>
            </a:r>
            <a:r>
              <a:rPr lang="es-ES" dirty="0">
                <a:solidFill>
                  <a:schemeClr val="tx2"/>
                </a:solidFill>
              </a:rPr>
              <a:t>¿Cómo vas a compartir esta experiencia con la comunidad universitaria?</a:t>
            </a:r>
            <a:endParaRPr lang="es-ES_tradnl" dirty="0">
              <a:solidFill>
                <a:schemeClr val="tx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55366D-CF6A-7468-7D4E-835D0E4ED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15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6406006-AAC1-3878-7CD8-0CB25D71131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F0D22B6-869F-1FCD-95E7-FE54D616C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25B512D-33F4-57E3-6251-EB4F0A289330}"/>
              </a:ext>
            </a:extLst>
          </p:cNvPr>
          <p:cNvSpPr txBox="1"/>
          <p:nvPr/>
        </p:nvSpPr>
        <p:spPr>
          <a:xfrm>
            <a:off x="718457" y="2281220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Objetivo:</a:t>
            </a:r>
            <a:r>
              <a:rPr lang="es-ES" sz="1400" i="1" dirty="0">
                <a:solidFill>
                  <a:schemeClr val="tx2"/>
                </a:solidFill>
              </a:rPr>
              <a:t> indicar cómo otros profesores podrán conocer el proyecto. </a:t>
            </a:r>
          </a:p>
          <a:p>
            <a:pPr fontAlgn="base"/>
            <a:r>
              <a:rPr lang="es-ES" sz="1400" b="1" i="1" dirty="0">
                <a:solidFill>
                  <a:schemeClr val="tx2"/>
                </a:solidFill>
              </a:rPr>
              <a:t>¿Qué tiene que incluir este apartado?</a:t>
            </a:r>
            <a:r>
              <a:rPr lang="es-ES" sz="1400" i="1" dirty="0">
                <a:solidFill>
                  <a:schemeClr val="tx2"/>
                </a:solidFill>
              </a:rPr>
              <a:t>  Una descripción de cómo compartirás la experiencia y resultados (p. ej., jornada, taller, recurso, vídeo, publicación interna).  </a:t>
            </a:r>
          </a:p>
        </p:txBody>
      </p:sp>
    </p:spTree>
    <p:extLst>
      <p:ext uri="{BB962C8B-B14F-4D97-AF65-F5344CB8AC3E}">
        <p14:creationId xmlns:p14="http://schemas.microsoft.com/office/powerpoint/2010/main" val="1441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89853AA-3F63-F664-507A-CF0997CF0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16" y="3018893"/>
            <a:ext cx="2870753" cy="82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26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2713E9D-C96B-E773-B040-B6A24F668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63" y="2995721"/>
            <a:ext cx="6482280" cy="1477328"/>
          </a:xfrm>
        </p:spPr>
        <p:txBody>
          <a:bodyPr/>
          <a:lstStyle/>
          <a:p>
            <a:r>
              <a:rPr lang="es-ES" sz="4800" dirty="0">
                <a:solidFill>
                  <a:schemeClr val="tx2"/>
                </a:solidFill>
                <a:latin typeface="Arial"/>
                <a:cs typeface="Arial"/>
              </a:rPr>
              <a:t>Contexto y necesidad del CONSOLIDA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6714D0-FF3C-2C50-3BAD-E0617C8DED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02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47030F4-B3E9-9BB1-A3CF-C24B78C0C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B38C3FB-DD2C-CCC0-E2BC-DF75F2A763F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AC649ED-175E-C5D9-FE3A-19CFAA0E2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C904379D-79C7-DB37-B68D-B2761B61454F}"/>
              </a:ext>
            </a:extLst>
          </p:cNvPr>
          <p:cNvSpPr txBox="1"/>
          <p:nvPr/>
        </p:nvSpPr>
        <p:spPr>
          <a:xfrm>
            <a:off x="10412185" y="6013223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40–50 s </a:t>
            </a:r>
            <a:endParaRPr lang="es-ES" dirty="0"/>
          </a:p>
        </p:txBody>
      </p:sp>
      <p:pic>
        <p:nvPicPr>
          <p:cNvPr id="10" name="Gráfico 9" descr="Reloj con relleno sólido">
            <a:extLst>
              <a:ext uri="{FF2B5EF4-FFF2-40B4-BE49-F238E27FC236}">
                <a16:creationId xmlns:a16="http://schemas.microsoft.com/office/drawing/2014/main" id="{10057EF3-1482-F096-5C52-9574B06FE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5614" y="6034603"/>
            <a:ext cx="326571" cy="3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22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2419E0-B47D-4BF1-98F6-BF515CD69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7394C92-1BEA-795D-3DD9-CEA1EA287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359" y="1455147"/>
            <a:ext cx="11435281" cy="369332"/>
          </a:xfrm>
        </p:spPr>
        <p:txBody>
          <a:bodyPr/>
          <a:lstStyle/>
          <a:p>
            <a:r>
              <a:rPr lang="es-ES" dirty="0">
                <a:solidFill>
                  <a:schemeClr val="accent2"/>
                </a:solidFill>
                <a:latin typeface="Arial"/>
                <a:cs typeface="Arial"/>
              </a:rPr>
              <a:t>2. </a:t>
            </a:r>
            <a:r>
              <a:rPr lang="es-ES" dirty="0">
                <a:solidFill>
                  <a:schemeClr val="tx2"/>
                </a:solidFill>
                <a:latin typeface="Arial"/>
                <a:cs typeface="Arial"/>
              </a:rPr>
              <a:t>Contexto y necesidad educativa</a:t>
            </a:r>
            <a:endParaRPr lang="es-ES_tradnl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7BCAF0-E15F-060A-4105-BC6E5603C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46190EB-BDAC-2ECB-66F2-04C340385229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7205AEA-CB7B-C60B-4E2B-3B8779971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417D0C-CC7C-CFAB-92B1-0DE2A97995D4}"/>
              </a:ext>
            </a:extLst>
          </p:cNvPr>
          <p:cNvSpPr txBox="1"/>
          <p:nvPr/>
        </p:nvSpPr>
        <p:spPr>
          <a:xfrm>
            <a:off x="500743" y="2046514"/>
            <a:ext cx="10853057" cy="10487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Objetivo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: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explicar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la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situación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actual y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quieres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mejorar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 </a:t>
            </a:r>
            <a:endParaRPr lang="en-US" sz="1400" i="1">
              <a:cs typeface="Arial"/>
            </a:endParaRPr>
          </a:p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¿</a:t>
            </a:r>
            <a:r>
              <a:rPr lang="en-US" sz="1400" b="1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tiene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incluir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este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apartado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?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Descripción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 la(s)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asignatura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(s)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implicadas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y breves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resultados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 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positivos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y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negativos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 del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proyecto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 con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evidencias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respecto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al </a:t>
            </a:r>
            <a:r>
              <a:rPr lang="en-US" sz="1400" i="1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proyecto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INNOVA. </a:t>
            </a:r>
            <a:endParaRPr lang="en-US" sz="1400" i="1" dirty="0">
              <a:cs typeface="Arial" panose="020B0604020202020204"/>
            </a:endParaRPr>
          </a:p>
          <a:p>
            <a:pPr algn="l">
              <a:lnSpc>
                <a:spcPct val="120000"/>
              </a:lnSpc>
            </a:pP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34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E4163F-E90B-90A0-4847-D2521AAB8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B6E00DA-6A27-9E00-0B5C-191BC5CE3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3055506"/>
            <a:ext cx="6482280" cy="738664"/>
          </a:xfrm>
        </p:spPr>
        <p:txBody>
          <a:bodyPr/>
          <a:lstStyle/>
          <a:p>
            <a:r>
              <a:rPr lang="es-ES_tradnl" sz="4800" dirty="0">
                <a:solidFill>
                  <a:schemeClr val="tx2"/>
                </a:solidFill>
              </a:rPr>
              <a:t>¿Qué vas a hacer?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562EAB-9F8A-36EA-B117-6E79511243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03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76EB56-6F73-6FD8-7A10-9C4EBF01D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717E66F-D542-E68F-4A0F-CF4F15962DAB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4C38934-C2D2-1431-149D-F8CA75A91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40F1088-5430-1EFE-8B6D-57F7D3FF116D}"/>
              </a:ext>
            </a:extLst>
          </p:cNvPr>
          <p:cNvSpPr txBox="1"/>
          <p:nvPr/>
        </p:nvSpPr>
        <p:spPr>
          <a:xfrm>
            <a:off x="10227128" y="6009217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003865"/>
                </a:solidFill>
                <a:latin typeface="Arial" panose="020B0604020202020204" pitchFamily="34" charset="0"/>
              </a:rPr>
              <a:t>50</a:t>
            </a:r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–60 s </a:t>
            </a:r>
            <a:endParaRPr lang="es-ES" dirty="0"/>
          </a:p>
        </p:txBody>
      </p:sp>
      <p:pic>
        <p:nvPicPr>
          <p:cNvPr id="9" name="Gráfico 8" descr="Reloj con relleno sólido">
            <a:extLst>
              <a:ext uri="{FF2B5EF4-FFF2-40B4-BE49-F238E27FC236}">
                <a16:creationId xmlns:a16="http://schemas.microsoft.com/office/drawing/2014/main" id="{0FB57CED-9555-D102-C71F-DF2147D5F1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557" y="6051978"/>
            <a:ext cx="326571" cy="32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1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C55A48-3388-FB57-0286-7DCE8108E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DD839D45-F699-F340-008D-2CB987BF7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476685"/>
            <a:ext cx="6482280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3. </a:t>
            </a:r>
            <a:r>
              <a:rPr lang="es-ES_tradnl" dirty="0">
                <a:solidFill>
                  <a:schemeClr val="tx2"/>
                </a:solidFill>
              </a:rPr>
              <a:t>¿Qué vas a hacer?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096352-6FBE-D4D5-8FE1-9629E9673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9AAF24-9DDA-7E77-431F-0164D32813BF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0044728-6A87-E8DC-48D1-784D95927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B63444-8434-C040-AFF2-9F66BCFC1174}"/>
              </a:ext>
            </a:extLst>
          </p:cNvPr>
          <p:cNvSpPr txBox="1"/>
          <p:nvPr/>
        </p:nvSpPr>
        <p:spPr>
          <a:xfrm>
            <a:off x="620486" y="2144486"/>
            <a:ext cx="10940142" cy="8810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Objetivo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: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explicar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vas 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poner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marcha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(sin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entrar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todavía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el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cómo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). </a:t>
            </a:r>
            <a:endParaRPr lang="en-US" sz="1400" i="1" dirty="0">
              <a:cs typeface="Arial"/>
            </a:endParaRPr>
          </a:p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¿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tiene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incluir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este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apartado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?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Descripción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 la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intervención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concreta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; la idea central del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proyecto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y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su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relación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con las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líneas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prioritarias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</a:t>
            </a:r>
            <a:endParaRPr lang="en-US" sz="1400" i="1" dirty="0">
              <a:cs typeface="Arial"/>
            </a:endParaRPr>
          </a:p>
          <a:p>
            <a:pPr algn="l">
              <a:lnSpc>
                <a:spcPct val="120000"/>
              </a:lnSpc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A707DB-D495-6F6C-71F5-BDDDA5358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D8007C8-102A-DC7F-787B-54C695EF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3086287"/>
            <a:ext cx="6482280" cy="677108"/>
          </a:xfrm>
        </p:spPr>
        <p:txBody>
          <a:bodyPr/>
          <a:lstStyle/>
          <a:p>
            <a:r>
              <a:rPr lang="es-ES_tradnl" sz="4400" dirty="0">
                <a:solidFill>
                  <a:schemeClr val="tx2"/>
                </a:solidFill>
                <a:latin typeface="Arial"/>
                <a:cs typeface="Arial"/>
              </a:rPr>
              <a:t>¿Cómo lo vas a hacer?</a:t>
            </a:r>
            <a:endParaRPr lang="en-US" sz="4400" b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026BBC-4651-43FB-D5F7-2CC5A96443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04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431E8CC-0CBB-8A7C-439A-4E9DFD14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CB1341F-239C-28E7-FE82-1F053FB16DC6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A4F98E0-F927-837F-6171-645C1D5DD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F65D42B1-6787-EC0F-AC27-5F2A68BD45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5614" y="6034603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48574AC8-57E2-2932-ADE1-B33CDAB4C8BC}"/>
              </a:ext>
            </a:extLst>
          </p:cNvPr>
          <p:cNvSpPr txBox="1"/>
          <p:nvPr/>
        </p:nvSpPr>
        <p:spPr>
          <a:xfrm>
            <a:off x="10412185" y="6013222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1 min 30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3499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1DDC5C-8609-8532-1C8E-63395B8A5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F1954A2-4097-62A9-0391-760E8A83E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476685"/>
            <a:ext cx="6482280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4. </a:t>
            </a:r>
            <a:r>
              <a:rPr lang="es-ES_tradnl" dirty="0">
                <a:solidFill>
                  <a:schemeClr val="tx2"/>
                </a:solidFill>
              </a:rPr>
              <a:t>¿Cómo lo vas a hacer?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9FC623-0FE8-321E-B5D0-D4059F981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F4AE916-AB90-8B31-6D5E-AB31680F9003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03E76C3-7B63-7661-B961-46BA03EE8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301342-D186-13B9-65DD-77FEB892EAB1}"/>
              </a:ext>
            </a:extLst>
          </p:cNvPr>
          <p:cNvSpPr txBox="1"/>
          <p:nvPr/>
        </p:nvSpPr>
        <p:spPr>
          <a:xfrm>
            <a:off x="783772" y="2275114"/>
            <a:ext cx="6912428" cy="9146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Objetivo: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describir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el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diseño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del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proyecto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y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su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puesta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práctica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.</a:t>
            </a:r>
            <a:endParaRPr lang="en-US" sz="1400" i="1" dirty="0">
              <a:solidFill>
                <a:srgbClr val="001A33"/>
              </a:solidFill>
              <a:latin typeface="Arial"/>
              <a:ea typeface="Arial"/>
              <a:cs typeface="Arial"/>
            </a:endParaRPr>
          </a:p>
          <a:p>
            <a:pPr algn="just"/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¿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Qué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tiene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que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incluir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este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b="1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apartado</a:t>
            </a:r>
            <a:r>
              <a:rPr lang="en-US" sz="1400" b="1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?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Explicación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sobre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la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metodología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; las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fases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400" i="1" dirty="0" err="1">
                <a:solidFill>
                  <a:srgbClr val="003865"/>
                </a:solidFill>
                <a:latin typeface="Arial"/>
                <a:ea typeface="Arial"/>
                <a:cs typeface="Arial"/>
              </a:rPr>
              <a:t>principales</a:t>
            </a:r>
            <a:r>
              <a:rPr lang="en-US" sz="1400" i="1" dirty="0">
                <a:solidFill>
                  <a:srgbClr val="003865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400" i="1" dirty="0">
                <a:solidFill>
                  <a:schemeClr val="tx2"/>
                </a:solidFill>
              </a:rPr>
              <a:t>herramientas/recursos; organización y cronograma aproximado</a:t>
            </a:r>
            <a:endParaRPr lang="en-US" sz="1400" i="1" dirty="0">
              <a:solidFill>
                <a:schemeClr val="tx2"/>
              </a:solidFill>
              <a:cs typeface="Arial"/>
            </a:endParaRPr>
          </a:p>
          <a:p>
            <a:pPr algn="l">
              <a:lnSpc>
                <a:spcPct val="120000"/>
              </a:lnSpc>
            </a:pP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ea typeface="Arimo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94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A7F8B-E357-B26C-6D1A-31DD9B603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612028A-DFF7-1BF4-D810-0E59FED6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63" y="2686174"/>
            <a:ext cx="6482280" cy="1477328"/>
          </a:xfrm>
        </p:spPr>
        <p:txBody>
          <a:bodyPr/>
          <a:lstStyle/>
          <a:p>
            <a:r>
              <a:rPr lang="es-ES_tradnl" sz="4800" dirty="0">
                <a:solidFill>
                  <a:schemeClr val="tx2"/>
                </a:solidFill>
              </a:rPr>
              <a:t>¿Para qué lo vas a hacer?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266AA3-96EA-EDC9-99F0-B14A1C375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_tradnl" dirty="0">
                <a:solidFill>
                  <a:schemeClr val="accent2"/>
                </a:solidFill>
                <a:latin typeface="Rockwell"/>
                <a:cs typeface="Arial"/>
              </a:rPr>
              <a:t>05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5F96AFA-C4D7-163D-63D1-C3FC475C84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3B58AAB-DF06-BEB0-9508-E3C7C8B12D56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33520B3-7D13-4F52-016B-EA910FAD7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pic>
        <p:nvPicPr>
          <p:cNvPr id="2" name="Gráfico 1" descr="Reloj con relleno sólido">
            <a:extLst>
              <a:ext uri="{FF2B5EF4-FFF2-40B4-BE49-F238E27FC236}">
                <a16:creationId xmlns:a16="http://schemas.microsoft.com/office/drawing/2014/main" id="{9EC9B25E-74EB-87F8-31F1-9CEF58F403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8156" y="5957930"/>
            <a:ext cx="326571" cy="32657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14347073-0926-B017-9026-9229D4BFD11A}"/>
              </a:ext>
            </a:extLst>
          </p:cNvPr>
          <p:cNvSpPr txBox="1"/>
          <p:nvPr/>
        </p:nvSpPr>
        <p:spPr>
          <a:xfrm>
            <a:off x="10074727" y="5915169"/>
            <a:ext cx="6607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0" i="0" dirty="0">
                <a:solidFill>
                  <a:srgbClr val="003865"/>
                </a:solidFill>
                <a:effectLst/>
                <a:latin typeface="Arial" panose="020B0604020202020204" pitchFamily="34" charset="0"/>
              </a:rPr>
              <a:t>40–50 s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799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950E49-E584-1DB3-C0DC-C2FD48D2A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B84C31E-EDB6-80B3-C6E2-1E3B8863D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92" y="1476685"/>
            <a:ext cx="6482280" cy="369332"/>
          </a:xfrm>
        </p:spPr>
        <p:txBody>
          <a:bodyPr/>
          <a:lstStyle/>
          <a:p>
            <a:r>
              <a:rPr lang="es-ES_tradnl" dirty="0">
                <a:solidFill>
                  <a:schemeClr val="accent2"/>
                </a:solidFill>
              </a:rPr>
              <a:t>2. </a:t>
            </a:r>
            <a:r>
              <a:rPr lang="es-ES_tradnl" dirty="0">
                <a:solidFill>
                  <a:schemeClr val="tx2"/>
                </a:solidFill>
              </a:rPr>
              <a:t>¿Para qué lo vas a hacer?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3A316A6-85C3-5971-47F1-8CB59B19A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8A4874-EB40-4F4E-A810-C8A51532234E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68DA44D-7B4B-82EC-8602-26CDE13A1E1E}"/>
              </a:ext>
            </a:extLst>
          </p:cNvPr>
          <p:cNvSpPr txBox="1"/>
          <p:nvPr/>
        </p:nvSpPr>
        <p:spPr>
          <a:xfrm>
            <a:off x="11228294" y="479451"/>
            <a:ext cx="488110" cy="85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s-ES" sz="800" b="1">
                <a:solidFill>
                  <a:schemeClr val="bg1"/>
                </a:solidFill>
                <a:latin typeface="Arial" panose="020B0604020202020204" pitchFamily="34" charset="0"/>
              </a:rPr>
              <a:t>UFV.ES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B64F795-18BB-791E-72F3-ED6FFFC31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57" y="479002"/>
            <a:ext cx="1006181" cy="287480"/>
          </a:xfrm>
          <a:prstGeom prst="rect">
            <a:avLst/>
          </a:prstGeom>
          <a:solidFill>
            <a:srgbClr val="003865"/>
          </a:solidFill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A75E802B-4566-19BE-4C1C-39C1245DD62A}"/>
              </a:ext>
            </a:extLst>
          </p:cNvPr>
          <p:cNvSpPr txBox="1"/>
          <p:nvPr/>
        </p:nvSpPr>
        <p:spPr>
          <a:xfrm>
            <a:off x="626092" y="2083751"/>
            <a:ext cx="826225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 i="1" dirty="0">
                <a:solidFill>
                  <a:schemeClr val="tx2"/>
                </a:solidFill>
                <a:latin typeface="+mj-lt"/>
              </a:rPr>
              <a:t>Objetivo</a:t>
            </a:r>
            <a:r>
              <a:rPr lang="es-ES" sz="1400" i="1" dirty="0">
                <a:solidFill>
                  <a:schemeClr val="tx2"/>
                </a:solidFill>
                <a:latin typeface="+mj-lt"/>
              </a:rPr>
              <a:t>: indicar qué quieres que aprendan mejor tus alumnos.  </a:t>
            </a:r>
          </a:p>
          <a:p>
            <a:r>
              <a:rPr lang="es-ES" sz="1400" b="1" i="1" dirty="0">
                <a:solidFill>
                  <a:schemeClr val="tx2"/>
                </a:solidFill>
                <a:latin typeface="+mj-lt"/>
              </a:rPr>
              <a:t>¿Qué tiene que incluir este apartado? </a:t>
            </a:r>
            <a:r>
              <a:rPr lang="es-ES" sz="1400" i="1" dirty="0">
                <a:solidFill>
                  <a:schemeClr val="tx2"/>
                </a:solidFill>
                <a:latin typeface="+mj-lt"/>
              </a:rPr>
              <a:t>Concreta resultados de aprendizaje esperados y competencias a desarrollar</a:t>
            </a:r>
          </a:p>
        </p:txBody>
      </p:sp>
    </p:spTree>
    <p:extLst>
      <p:ext uri="{BB962C8B-B14F-4D97-AF65-F5344CB8AC3E}">
        <p14:creationId xmlns:p14="http://schemas.microsoft.com/office/powerpoint/2010/main" val="133187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ProdigiosoVolcan_temaOffice">
  <a:themeElements>
    <a:clrScheme name="UFV">
      <a:dk1>
        <a:srgbClr val="001A33"/>
      </a:dk1>
      <a:lt1>
        <a:srgbClr val="FFFFFF"/>
      </a:lt1>
      <a:dk2>
        <a:srgbClr val="003865"/>
      </a:dk2>
      <a:lt2>
        <a:srgbClr val="649EFF"/>
      </a:lt2>
      <a:accent1>
        <a:srgbClr val="FF5D74"/>
      </a:accent1>
      <a:accent2>
        <a:srgbClr val="C03656"/>
      </a:accent2>
      <a:accent3>
        <a:srgbClr val="000000"/>
      </a:accent3>
      <a:accent4>
        <a:srgbClr val="919191"/>
      </a:accent4>
      <a:accent5>
        <a:srgbClr val="CACACA"/>
      </a:accent5>
      <a:accent6>
        <a:srgbClr val="FFFFFF"/>
      </a:accent6>
      <a:hlink>
        <a:srgbClr val="001A33"/>
      </a:hlink>
      <a:folHlink>
        <a:srgbClr val="001A3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 w="12700">
          <a:noFill/>
          <a:miter lim="400000"/>
        </a:ln>
        <a:extLst>
          <a:ext uri="{C572A759-6A51-4108-AA02-DFA0A04FC94B}">
            <ma14:wrappingTextBoxFlag xmlns:p="http://schemas.openxmlformats.org/presentationml/2006/main" xmlns:ma14="http://schemas.microsoft.com/office/mac/drawingml/2011/main" xmlns="" val="1"/>
          </a:ext>
        </a:extLst>
      </a:spPr>
      <a:bodyPr wrap="square" lIns="0" tIns="0" rIns="0" bIns="0" rtlCol="0" anchor="ctr">
        <a:noAutofit/>
      </a:bodyPr>
      <a:lstStyle>
        <a:defPPr algn="l" defTabSz="455256">
          <a:lnSpc>
            <a:spcPct val="112000"/>
          </a:lnSpc>
          <a:spcBef>
            <a:spcPts val="1003"/>
          </a:spcBef>
          <a:defRPr sz="1000" dirty="0">
            <a:latin typeface="ABC Normal Book" pitchFamily="2" charset="77"/>
            <a:ea typeface="ABC Normal Book" pitchFamily="2" charset="77"/>
            <a:cs typeface="Raleway" charset="0"/>
          </a:defRPr>
        </a:defPPr>
      </a:lst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lnSpc>
            <a:spcPct val="120000"/>
          </a:lnSpc>
          <a:defRPr sz="1400" b="1" dirty="0">
            <a:solidFill>
              <a:schemeClr val="bg1"/>
            </a:solidFill>
            <a:latin typeface="Arial" panose="020B0604020202020204" pitchFamily="34" charset="0"/>
            <a:ea typeface="Arimo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UFV_Plantilla_tipo_1" id="{3F7A11A5-882E-0641-8561-A0F86255CA41}" vid="{D50D9622-360A-3D45-B1AE-95BD7A02B000}"/>
    </a:ext>
  </a:extLst>
</a:theme>
</file>

<file path=ppt/theme/theme2.xml><?xml version="1.0" encoding="utf-8"?>
<a:theme xmlns:a="http://schemas.openxmlformats.org/drawingml/2006/main" name="5_ProdigiosoVolcan_temaOffice">
  <a:themeElements>
    <a:clrScheme name="UFV">
      <a:dk1>
        <a:srgbClr val="001A33"/>
      </a:dk1>
      <a:lt1>
        <a:srgbClr val="FFFFFF"/>
      </a:lt1>
      <a:dk2>
        <a:srgbClr val="003865"/>
      </a:dk2>
      <a:lt2>
        <a:srgbClr val="649EFF"/>
      </a:lt2>
      <a:accent1>
        <a:srgbClr val="FF5D74"/>
      </a:accent1>
      <a:accent2>
        <a:srgbClr val="C03656"/>
      </a:accent2>
      <a:accent3>
        <a:srgbClr val="000000"/>
      </a:accent3>
      <a:accent4>
        <a:srgbClr val="919191"/>
      </a:accent4>
      <a:accent5>
        <a:srgbClr val="CACACA"/>
      </a:accent5>
      <a:accent6>
        <a:srgbClr val="FFFFFF"/>
      </a:accent6>
      <a:hlink>
        <a:srgbClr val="001A33"/>
      </a:hlink>
      <a:folHlink>
        <a:srgbClr val="001A3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 w="12700">
          <a:noFill/>
          <a:miter lim="400000"/>
        </a:ln>
        <a:extLst>
          <a:ext uri="{C572A759-6A51-4108-AA02-DFA0A04FC94B}">
            <ma14:wrappingTextBoxFlag xmlns="" xmlns:ma14="http://schemas.microsoft.com/office/mac/drawingml/2011/main" xmlns:p="http://schemas.openxmlformats.org/presentationml/2006/main" val="1"/>
          </a:ext>
        </a:extLst>
      </a:spPr>
      <a:bodyPr wrap="square" lIns="0" tIns="0" rIns="0" bIns="0" rtlCol="0" anchor="ctr">
        <a:noAutofit/>
      </a:bodyPr>
      <a:lstStyle>
        <a:defPPr algn="l" defTabSz="455256">
          <a:lnSpc>
            <a:spcPct val="112000"/>
          </a:lnSpc>
          <a:spcBef>
            <a:spcPts val="1003"/>
          </a:spcBef>
          <a:defRPr sz="1000" dirty="0">
            <a:latin typeface="ABC Normal Book" pitchFamily="2" charset="77"/>
            <a:ea typeface="ABC Normal Book" pitchFamily="2" charset="77"/>
            <a:cs typeface="Raleway" charset="0"/>
          </a:defRPr>
        </a:defPPr>
      </a:lst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lnSpc>
            <a:spcPct val="120000"/>
          </a:lnSpc>
          <a:defRPr sz="1400" b="1" dirty="0">
            <a:solidFill>
              <a:schemeClr val="bg1"/>
            </a:solidFill>
            <a:latin typeface="Arial" panose="020B0604020202020204" pitchFamily="34" charset="0"/>
            <a:ea typeface="Arimo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UFV_Plantilla_tipo_1" id="{3F7A11A5-882E-0641-8561-A0F86255CA41}" vid="{F96B9E18-2716-DE41-91F4-F78015606A51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2DB62FA33D48B79C61A7F7056D75" ma:contentTypeVersion="16" ma:contentTypeDescription="Crear nuevo documento." ma:contentTypeScope="" ma:versionID="52ac3afd02ca3a7c2ea762ce815e682c">
  <xsd:schema xmlns:xsd="http://www.w3.org/2001/XMLSchema" xmlns:xs="http://www.w3.org/2001/XMLSchema" xmlns:p="http://schemas.microsoft.com/office/2006/metadata/properties" xmlns:ns2="ae3fb92f-6964-4001-97b0-ea62fe0f28ba" xmlns:ns3="f57134ca-f527-44be-920a-f0d1696f3db3" targetNamespace="http://schemas.microsoft.com/office/2006/metadata/properties" ma:root="true" ma:fieldsID="b01a695ab00081f3b9c95d1379a83e13" ns2:_="" ns3:_="">
    <xsd:import namespace="ae3fb92f-6964-4001-97b0-ea62fe0f28ba"/>
    <xsd:import namespace="f57134ca-f527-44be-920a-f0d1696f3d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fb92f-6964-4001-97b0-ea62fe0f28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b19990e1-2a64-456a-8d71-25be4789a5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134ca-f527-44be-920a-f0d1696f3db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81d72f5-280f-4496-b0a9-0b3688ae1019}" ma:internalName="TaxCatchAll" ma:showField="CatchAllData" ma:web="f57134ca-f527-44be-920a-f0d1696f3d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3fb92f-6964-4001-97b0-ea62fe0f28ba">
      <Terms xmlns="http://schemas.microsoft.com/office/infopath/2007/PartnerControls"/>
    </lcf76f155ced4ddcb4097134ff3c332f>
    <TaxCatchAll xmlns="f57134ca-f527-44be-920a-f0d1696f3db3" xsi:nil="true"/>
  </documentManagement>
</p:properties>
</file>

<file path=customXml/itemProps1.xml><?xml version="1.0" encoding="utf-8"?>
<ds:datastoreItem xmlns:ds="http://schemas.openxmlformats.org/officeDocument/2006/customXml" ds:itemID="{4AF7F410-26E8-4152-BAF6-A9CF9C0443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B0DAC2-CC67-4C40-96BE-76001D26C0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fb92f-6964-4001-97b0-ea62fe0f28ba"/>
    <ds:schemaRef ds:uri="f57134ca-f527-44be-920a-f0d1696f3d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78B1BA-D1D3-4072-9129-052DF3EF6E13}">
  <ds:schemaRefs>
    <ds:schemaRef ds:uri="f57134ca-f527-44be-920a-f0d1696f3db3"/>
    <ds:schemaRef ds:uri="http://schemas.microsoft.com/office/2006/documentManagement/types"/>
    <ds:schemaRef ds:uri="ae3fb92f-6964-4001-97b0-ea62fe0f28ba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818c103-b4ff-4ab6-8c05-dc2fb6993bc0}" enabled="0" method="" siteId="{5818c103-b4ff-4ab6-8c05-dc2fb6993bc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INFORME DE USO 23-24</Template>
  <TotalTime>257</TotalTime>
  <Words>555</Words>
  <Application>Microsoft Office PowerPoint</Application>
  <PresentationFormat>Widescreen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4_ProdigiosoVolcan_temaOffice</vt:lpstr>
      <vt:lpstr>5_ProdigiosoVolcan_temaOffice</vt:lpstr>
      <vt:lpstr>Título de proyecto</vt:lpstr>
      <vt:lpstr>Contexto y necesidad del CONSOLIDA</vt:lpstr>
      <vt:lpstr>2. Contexto y necesidad educativa</vt:lpstr>
      <vt:lpstr>¿Qué vas a hacer?</vt:lpstr>
      <vt:lpstr>3. ¿Qué vas a hacer?</vt:lpstr>
      <vt:lpstr>¿Cómo lo vas a hacer?</vt:lpstr>
      <vt:lpstr>4. ¿Cómo lo vas a hacer?</vt:lpstr>
      <vt:lpstr>¿Para qué lo vas a hacer?</vt:lpstr>
      <vt:lpstr>2. ¿Para qué lo vas a hacer?</vt:lpstr>
      <vt:lpstr>¿Qué tiene de nuevo o diferente respecto al proyecto INNOVA?</vt:lpstr>
      <vt:lpstr>6. ¿Qué tiene de nuevo o diferente respecto al proyecto INNOVA?</vt:lpstr>
      <vt:lpstr>¿Cómo comprobarás que lo has logrado? (incluye impacto) </vt:lpstr>
      <vt:lpstr>7. ¿Cómo comprobarás que lo has logrado? (incluye impacto) </vt:lpstr>
      <vt:lpstr>¿Cómo vas a compartir esta experiencia con la comunidad universitaria? </vt:lpstr>
      <vt:lpstr>8. ¿Cómo vas a compartir esta experiencia con la comunidad universitaria?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Belén Obispo Diaz</dc:creator>
  <cp:lastModifiedBy>CELESTE ARMAS BACCI</cp:lastModifiedBy>
  <cp:revision>212</cp:revision>
  <dcterms:created xsi:type="dcterms:W3CDTF">2024-11-19T08:15:08Z</dcterms:created>
  <dcterms:modified xsi:type="dcterms:W3CDTF">2026-02-18T09:26:32Z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0x0101009F8C2DB62FA33D48B79C61A7F7056D75</vt:lpwstr>
  </property>
  <property fmtid="{D5CDD505-2E9C-101B-9397-08002B2CF9AE}" pid="3" name="MediaServiceImageTags">
    <vt:lpwstr/>
  </property>
</Properties>
</file>