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9" r:id="rId4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6F9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8"/>
    <p:restoredTop sz="94863"/>
  </p:normalViewPr>
  <p:slideViewPr>
    <p:cSldViewPr snapToGrid="0">
      <p:cViewPr varScale="1">
        <p:scale>
          <a:sx n="66" d="100"/>
          <a:sy n="66" d="100"/>
        </p:scale>
        <p:origin x="32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41C23-F927-FF40-919E-81AA85D7AA20}" type="datetimeFigureOut">
              <a:rPr lang="es-ES" smtClean="0"/>
              <a:t>4/2/25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836F9-7B5E-FD4F-8F36-4F89C2D26A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2249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1836F9-7B5E-FD4F-8F36-4F89C2D26A22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799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1836F9-7B5E-FD4F-8F36-4F89C2D26A22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1995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5DE6-50CB-7142-B41D-2CD691761E7D}" type="datetimeFigureOut">
              <a:rPr lang="es-ES" smtClean="0"/>
              <a:t>4/2/25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581B-ED9E-7147-B509-352E8A68CA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55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5DE6-50CB-7142-B41D-2CD691761E7D}" type="datetimeFigureOut">
              <a:rPr lang="es-ES" smtClean="0"/>
              <a:t>4/2/25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581B-ED9E-7147-B509-352E8A68CA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62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5DE6-50CB-7142-B41D-2CD691761E7D}" type="datetimeFigureOut">
              <a:rPr lang="es-ES" smtClean="0"/>
              <a:t>4/2/25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581B-ED9E-7147-B509-352E8A68CA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292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5DE6-50CB-7142-B41D-2CD691761E7D}" type="datetimeFigureOut">
              <a:rPr lang="es-ES" smtClean="0"/>
              <a:t>4/2/25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581B-ED9E-7147-B509-352E8A68CA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144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>
                    <a:tint val="82000"/>
                  </a:schemeClr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5DE6-50CB-7142-B41D-2CD691761E7D}" type="datetimeFigureOut">
              <a:rPr lang="es-ES" smtClean="0"/>
              <a:t>4/2/25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581B-ED9E-7147-B509-352E8A68CA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988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5DE6-50CB-7142-B41D-2CD691761E7D}" type="datetimeFigureOut">
              <a:rPr lang="es-ES" smtClean="0"/>
              <a:t>4/2/25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581B-ED9E-7147-B509-352E8A68CA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91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5DE6-50CB-7142-B41D-2CD691761E7D}" type="datetimeFigureOut">
              <a:rPr lang="es-ES" smtClean="0"/>
              <a:t>4/2/25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581B-ED9E-7147-B509-352E8A68CA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90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5DE6-50CB-7142-B41D-2CD691761E7D}" type="datetimeFigureOut">
              <a:rPr lang="es-ES" smtClean="0"/>
              <a:t>4/2/25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581B-ED9E-7147-B509-352E8A68CA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720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5DE6-50CB-7142-B41D-2CD691761E7D}" type="datetimeFigureOut">
              <a:rPr lang="es-ES" smtClean="0"/>
              <a:t>4/2/25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581B-ED9E-7147-B509-352E8A68CA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45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5DE6-50CB-7142-B41D-2CD691761E7D}" type="datetimeFigureOut">
              <a:rPr lang="es-ES" smtClean="0"/>
              <a:t>4/2/25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581B-ED9E-7147-B509-352E8A68CA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53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25DE6-50CB-7142-B41D-2CD691761E7D}" type="datetimeFigureOut">
              <a:rPr lang="es-ES" smtClean="0"/>
              <a:t>4/2/25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D581B-ED9E-7147-B509-352E8A68CA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963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225DE6-50CB-7142-B41D-2CD691761E7D}" type="datetimeFigureOut">
              <a:rPr lang="es-ES" smtClean="0"/>
              <a:t>4/2/25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AD581B-ED9E-7147-B509-352E8A68CA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025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8" descr="Forma, Cuadrado&#10;&#10;El contenido generado por IA puede ser incorrecto.">
            <a:extLst>
              <a:ext uri="{FF2B5EF4-FFF2-40B4-BE49-F238E27FC236}">
                <a16:creationId xmlns:a16="http://schemas.microsoft.com/office/drawing/2014/main" id="{84EDD328-52A5-01BA-8EC2-EA9F9443F1B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1813" cy="15128726"/>
          </a:xfrm>
          <a:prstGeom prst="rect">
            <a:avLst/>
          </a:prstGeom>
        </p:spPr>
      </p:pic>
      <p:pic>
        <p:nvPicPr>
          <p:cNvPr id="23" name="Imagen 22" descr="Logotipo&#10;&#10;El contenido generado por IA puede ser incorrecto.">
            <a:extLst>
              <a:ext uri="{FF2B5EF4-FFF2-40B4-BE49-F238E27FC236}">
                <a16:creationId xmlns:a16="http://schemas.microsoft.com/office/drawing/2014/main" id="{8C59B695-854A-A474-1305-B3D5E94B5A8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71" y="1706067"/>
            <a:ext cx="5170612" cy="520033"/>
          </a:xfrm>
          <a:prstGeom prst="rect">
            <a:avLst/>
          </a:prstGeom>
        </p:spPr>
      </p:pic>
      <p:pic>
        <p:nvPicPr>
          <p:cNvPr id="25" name="Imagen 24" descr="Un letrero de color blanco&#10;&#10;El contenido generado por IA puede ser incorrecto.">
            <a:extLst>
              <a:ext uri="{FF2B5EF4-FFF2-40B4-BE49-F238E27FC236}">
                <a16:creationId xmlns:a16="http://schemas.microsoft.com/office/drawing/2014/main" id="{86DD7438-405A-E2CB-B603-1C3627AD784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561" y="471054"/>
            <a:ext cx="2194845" cy="768895"/>
          </a:xfrm>
          <a:prstGeom prst="rect">
            <a:avLst/>
          </a:prstGeom>
        </p:spPr>
      </p:pic>
      <p:pic>
        <p:nvPicPr>
          <p:cNvPr id="27" name="Imagen 26" descr="Forma&#10;&#10;El contenido generado por IA puede ser incorrecto.">
            <a:extLst>
              <a:ext uri="{FF2B5EF4-FFF2-40B4-BE49-F238E27FC236}">
                <a16:creationId xmlns:a16="http://schemas.microsoft.com/office/drawing/2014/main" id="{3EDF190B-395F-D253-55AD-EB378343D2A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1615" y="0"/>
            <a:ext cx="3570198" cy="1511935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3EE586B-BE47-A61B-9FC0-47103C6C5ED1}"/>
              </a:ext>
            </a:extLst>
          </p:cNvPr>
          <p:cNvSpPr txBox="1"/>
          <p:nvPr/>
        </p:nvSpPr>
        <p:spPr>
          <a:xfrm>
            <a:off x="428375" y="12557127"/>
            <a:ext cx="6216266" cy="18158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s-ES" sz="1600" b="1" dirty="0">
                <a:solidFill>
                  <a:srgbClr val="003865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CONCLUSIONES</a:t>
            </a:r>
            <a:endParaRPr lang="es-ES" b="1" dirty="0">
              <a:solidFill>
                <a:srgbClr val="003865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  <a:p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Palicis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sum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Rommovi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defacio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peribulicast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remoeni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consulabus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ere,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sendace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ricepop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opopublium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vidiena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que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constra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cerum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singultus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iaelissenin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sender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quo con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videmno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nstraequerei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pl.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Poponfe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ctemus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macchine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ipienim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nostrioncus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Ahali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etiam</a:t>
            </a:r>
            <a:b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in pata, con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tandium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serid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di es di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confex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non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tesimmoves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ex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cenatus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ultus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nos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inatquam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furen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di,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vivatam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aur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locaperum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locciena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interet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; non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hori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nemum</a:t>
            </a:r>
            <a:b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P.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Demporte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novendu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ctustic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ultiur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novendu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ctustic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ultiur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>
                <a:solidFill>
                  <a:srgbClr val="163860"/>
                </a:solidFill>
                <a:latin typeface="Arimo" panose="020B0604020202020204"/>
              </a:rPr>
              <a:t>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endParaRPr lang="es-ES" sz="1200" dirty="0">
              <a:effectLst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9182C6D-2EA9-AA7B-BBAC-4537A06AFB1D}"/>
              </a:ext>
            </a:extLst>
          </p:cNvPr>
          <p:cNvSpPr txBox="1"/>
          <p:nvPr/>
        </p:nvSpPr>
        <p:spPr>
          <a:xfrm>
            <a:off x="7355524" y="2101620"/>
            <a:ext cx="3002775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RESULTADOS</a:t>
            </a:r>
            <a:r>
              <a:rPr lang="es-ES" sz="1800" b="1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dirty="0">
              <a:effectLst/>
            </a:endParaRPr>
          </a:p>
          <a:p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Palicis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sum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Rommovi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defacio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peribulicast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remoeni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consulabus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ere,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sendace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ricepop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opopublibemo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vid</a:t>
            </a:r>
            <a:b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C. M.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Ariveribut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am senatus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publinam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moditum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verit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? qui in di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publia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? O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telus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bonlocta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rena,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antid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cultiur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</a:t>
            </a:r>
            <a:b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</a:b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remoeni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consulabus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ere,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sendace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ricepop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opopublibemo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vid</a:t>
            </a:r>
            <a:b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C. M.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Ariveribut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am senatus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publinam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moditum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verit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? qui in di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publia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? O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telus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bonlocta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rena,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antid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cultiur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sz="1200" dirty="0">
              <a:effectLst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40B1C6B-1B37-2B24-5EB6-49D9EAC1E571}"/>
              </a:ext>
            </a:extLst>
          </p:cNvPr>
          <p:cNvSpPr txBox="1"/>
          <p:nvPr/>
        </p:nvSpPr>
        <p:spPr>
          <a:xfrm>
            <a:off x="367603" y="2776703"/>
            <a:ext cx="615540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s-ES" sz="3200" b="1" dirty="0">
                <a:solidFill>
                  <a:srgbClr val="003865"/>
                </a:solidFill>
                <a:latin typeface="Arimo"/>
              </a:rPr>
              <a:t> TÍTULO TÍTULO TÍTULO</a:t>
            </a:r>
            <a:endParaRPr lang="es-ES" sz="3200" dirty="0">
              <a:latin typeface="Arimo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5979B40-BB69-C9FD-E33B-9E0A9B11791E}"/>
              </a:ext>
            </a:extLst>
          </p:cNvPr>
          <p:cNvSpPr txBox="1"/>
          <p:nvPr/>
        </p:nvSpPr>
        <p:spPr>
          <a:xfrm>
            <a:off x="7358892" y="1239949"/>
            <a:ext cx="2122764" cy="49244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s-ES" sz="2600" dirty="0">
                <a:solidFill>
                  <a:schemeClr val="bg1"/>
                </a:solidFill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Autores</a:t>
            </a:r>
            <a:endParaRPr lang="es-ES" sz="2400" dirty="0">
              <a:solidFill>
                <a:schemeClr val="bg1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AE58DB72-5DCA-6610-020F-8B50403F3F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35560" y="12842125"/>
            <a:ext cx="2142307" cy="1713845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A6C833F0-570E-ADF4-21B3-DE71B42F4B25}"/>
              </a:ext>
            </a:extLst>
          </p:cNvPr>
          <p:cNvSpPr txBox="1"/>
          <p:nvPr/>
        </p:nvSpPr>
        <p:spPr>
          <a:xfrm>
            <a:off x="565171" y="6777768"/>
            <a:ext cx="6063322" cy="3226591"/>
          </a:xfrm>
          <a:prstGeom prst="rect">
            <a:avLst/>
          </a:prstGeom>
          <a:noFill/>
          <a:ln>
            <a:solidFill>
              <a:srgbClr val="6F96CE"/>
            </a:solidFill>
          </a:ln>
        </p:spPr>
        <p:txBody>
          <a:bodyPr wrap="square" rtlCol="0">
            <a:spAutoFit/>
          </a:bodyPr>
          <a:lstStyle/>
          <a:p>
            <a:endParaRPr lang="es-ES" dirty="0">
              <a:solidFill>
                <a:srgbClr val="003865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1E2147A-9061-89DA-746D-76E5118C29AB}"/>
              </a:ext>
            </a:extLst>
          </p:cNvPr>
          <p:cNvSpPr txBox="1"/>
          <p:nvPr/>
        </p:nvSpPr>
        <p:spPr>
          <a:xfrm>
            <a:off x="1728496" y="8210439"/>
            <a:ext cx="37366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6F96CE"/>
                </a:solidFill>
                <a:latin typeface="Arimo" panose="020B0604020202020204" pitchFamily="34" charset="0"/>
              </a:rPr>
              <a:t>IMAGEN O GRÁFICOS</a:t>
            </a:r>
            <a:endParaRPr lang="es-ES" sz="2400" dirty="0">
              <a:solidFill>
                <a:srgbClr val="6F96CE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C80658D-D848-735D-5113-DC7C248373F0}"/>
              </a:ext>
            </a:extLst>
          </p:cNvPr>
          <p:cNvSpPr txBox="1"/>
          <p:nvPr/>
        </p:nvSpPr>
        <p:spPr>
          <a:xfrm rot="5400000" flipV="1">
            <a:off x="6143765" y="8064210"/>
            <a:ext cx="5500976" cy="292809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76616F9-17DD-474A-9D40-6BB576627943}"/>
              </a:ext>
            </a:extLst>
          </p:cNvPr>
          <p:cNvSpPr txBox="1"/>
          <p:nvPr/>
        </p:nvSpPr>
        <p:spPr>
          <a:xfrm>
            <a:off x="8014325" y="8990528"/>
            <a:ext cx="24119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bg1"/>
                </a:solidFill>
                <a:latin typeface="Arimo" panose="020B0604020202020204" pitchFamily="34" charset="0"/>
              </a:rPr>
              <a:t>IMAGEN O GRÁFICOS</a:t>
            </a:r>
            <a:endParaRPr lang="es-ES" sz="2400" dirty="0">
              <a:solidFill>
                <a:schemeClr val="bg1"/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369D658-07CB-67A5-61CA-DA7C793087DD}"/>
              </a:ext>
            </a:extLst>
          </p:cNvPr>
          <p:cNvSpPr txBox="1"/>
          <p:nvPr/>
        </p:nvSpPr>
        <p:spPr>
          <a:xfrm>
            <a:off x="489238" y="3416871"/>
            <a:ext cx="615540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163860"/>
                </a:solidFill>
                <a:effectLst/>
                <a:latin typeface="Arimo" panose="020B0604020202020204"/>
              </a:rPr>
              <a:t>RESUMEN</a:t>
            </a:r>
            <a:r>
              <a:rPr lang="es-ES" sz="2400" b="1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endParaRPr lang="es-ES" dirty="0">
              <a:effectLst/>
            </a:endParaRPr>
          </a:p>
          <a:p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Palicis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sum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Rommovi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defacio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peribulicast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remoeni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consulabus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ere,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sendace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ricepop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opopublibemo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vid C. M.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Ariveribut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am senatus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publinam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moditum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verit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? qui in di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publia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? O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telus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bonlocta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rena,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antid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consus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prox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me que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intid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cortem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sulictem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venternum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dium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ficemenicide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ner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uro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hors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rehebus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es mod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auciem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di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eratus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terfecum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Palin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hors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consula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busquit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es!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Serescere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notimus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noctum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Etrat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in sedo,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plius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id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Cupplium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hintem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nonde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poste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consuscerrit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C.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Sp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. Furo ad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firis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. Ed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fatum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inti, di,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nostam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avoltil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hos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cauc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tampere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con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publi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nortatus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cum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fac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vestiss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ercervis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periacit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faci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partus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sultum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omnis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ex sic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omnimum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qua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sendi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.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Gracrib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uteludam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aver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auconscio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ut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nemo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hilium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vidiena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que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constra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cerum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singultus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iaelissenin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sender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quo con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videmno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nstraequerei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pl.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Poponfe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ctemus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macchine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ipienim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nostrioncus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Ahali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etiam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in pata,</a:t>
            </a:r>
            <a:b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con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tandium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serid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di es di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confex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non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tesimmoves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ex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cenatus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ultus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nos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inatquam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furen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di,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vivatam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aur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locaperum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locciena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interet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; non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hori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nemum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P.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Demporte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novendu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ctustic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ultiur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cion</a:t>
            </a:r>
            <a:endParaRPr lang="es-ES" sz="1200" dirty="0">
              <a:effectLst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D4850BF-2C2A-A169-2847-A7140131979D}"/>
              </a:ext>
            </a:extLst>
          </p:cNvPr>
          <p:cNvSpPr txBox="1"/>
          <p:nvPr/>
        </p:nvSpPr>
        <p:spPr>
          <a:xfrm>
            <a:off x="489238" y="10248098"/>
            <a:ext cx="2952459" cy="19389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s-ES" sz="1600" b="1" dirty="0">
                <a:solidFill>
                  <a:srgbClr val="163860"/>
                </a:solidFill>
                <a:effectLst/>
                <a:latin typeface="Arimo" panose="020B0604020202020204"/>
              </a:rPr>
              <a:t>OBJETIVOS</a:t>
            </a:r>
            <a:r>
              <a:rPr lang="es-ES" sz="2400" b="1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endParaRPr lang="es-ES" dirty="0">
              <a:effectLst/>
            </a:endParaRPr>
          </a:p>
          <a:p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Palicis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sum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Rommovi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defacio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peribulicast</a:t>
            </a:r>
            <a:b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r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stam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avoltil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hos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cauc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tampere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con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publi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em se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forvideesu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forvideesu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>
                <a:solidFill>
                  <a:srgbClr val="163860"/>
                </a:solidFill>
                <a:latin typeface="Arimo" panose="020B0604020202020204"/>
              </a:rPr>
              <a:t>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endParaRPr lang="es-ES" sz="1200" dirty="0">
              <a:effectLst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931BF5B0-8444-0F6F-6FA1-78484625C9B2}"/>
              </a:ext>
            </a:extLst>
          </p:cNvPr>
          <p:cNvSpPr txBox="1"/>
          <p:nvPr/>
        </p:nvSpPr>
        <p:spPr>
          <a:xfrm>
            <a:off x="3729806" y="10259533"/>
            <a:ext cx="2898687" cy="212365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s-ES" sz="1600" b="1" dirty="0">
                <a:solidFill>
                  <a:srgbClr val="163860"/>
                </a:solidFill>
                <a:effectLst/>
                <a:latin typeface="Arimo" panose="020B0604020202020204"/>
              </a:rPr>
              <a:t>METODOLOGÍAS</a:t>
            </a:r>
            <a:r>
              <a:rPr lang="es-ES" sz="2400" b="1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endParaRPr lang="es-ES" dirty="0">
              <a:effectLst/>
            </a:endParaRPr>
          </a:p>
          <a:p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i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eratus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terfecum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Palin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hors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consula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busquit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es!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Serescere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notimus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noctum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nu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qua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sendi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.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Gracrib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uteludam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aver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audu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ctustic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ultiur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4420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>
            <a:extLst>
              <a:ext uri="{FF2B5EF4-FFF2-40B4-BE49-F238E27FC236}">
                <a16:creationId xmlns:a16="http://schemas.microsoft.com/office/drawing/2014/main" id="{71EA4703-DB1D-5B71-7F88-0A9B02876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7112797" cy="1511935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3D80D79-0A61-0CCE-57B2-96FC2B2D93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963" y="471420"/>
            <a:ext cx="2280095" cy="79876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F003FE4-EDDA-A349-9A35-ADBB445BEF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447" y="1681086"/>
            <a:ext cx="4514833" cy="447752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7E69EEA8-7BC9-EEE6-12FC-E3FCF34E3F08}"/>
              </a:ext>
            </a:extLst>
          </p:cNvPr>
          <p:cNvSpPr txBox="1"/>
          <p:nvPr/>
        </p:nvSpPr>
        <p:spPr>
          <a:xfrm>
            <a:off x="388962" y="2539744"/>
            <a:ext cx="63954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rgbClr val="FFFFFF"/>
                </a:solidFill>
                <a:effectLst/>
                <a:latin typeface="Arimo" panose="020B0604020202020204"/>
              </a:rPr>
              <a:t>TÍTULO TÍTULO TÍTULO TÍTULO </a:t>
            </a:r>
            <a:endParaRPr lang="es-ES" sz="3200" dirty="0">
              <a:effectLst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9EEF646-1E4D-6733-C18A-8C25F070904D}"/>
              </a:ext>
            </a:extLst>
          </p:cNvPr>
          <p:cNvSpPr txBox="1"/>
          <p:nvPr/>
        </p:nvSpPr>
        <p:spPr>
          <a:xfrm>
            <a:off x="388963" y="3398402"/>
            <a:ext cx="617947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FFFFFF"/>
                </a:solidFill>
                <a:effectLst/>
                <a:latin typeface="Arimo" panose="020B0604020202020204"/>
              </a:rPr>
              <a:t>RESUMEN</a:t>
            </a:r>
            <a:r>
              <a:rPr lang="es-ES" sz="2400" b="1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dirty="0">
              <a:effectLst/>
            </a:endParaRPr>
          </a:p>
          <a:p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Palicis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sum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Rommovi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defacio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peribulicast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remoeni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consulabus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ere,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sendace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ricepop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opopublibemo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vid C. M.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Ariveribut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am senatus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publinam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moditum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verit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? qui in di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publia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? O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telus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bonlocta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rena,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antid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prox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me que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intid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cortem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sulictem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venternum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ficemenicide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ner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uro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hors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es mod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auciem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di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eratus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terfecum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Palin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hors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consula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busquit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es!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Serescere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notimus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noctum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Etrat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sedo,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plius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Cupplium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hintem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nonde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poste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consuscerrit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Sp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. Furo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firis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. Ed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fatum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inti, di,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nostam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avoltil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cauc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tampere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publi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nortatus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cum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fac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vestiss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ercervis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periacit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faci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partus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sultum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omnis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ex sic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omnimum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qua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Gracrib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uteludam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aver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auconscio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ut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nemo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hilium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vidiena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que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constra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cerum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singultus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iaelissenin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sender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quo con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videmno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nstraequerei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pl.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Poponfe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ctemus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macchine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ipienim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nostrioncus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Ahali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pata,</a:t>
            </a:r>
            <a:b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con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tandium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serid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di es di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confex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non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tesimmoves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ex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cenatus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ultus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nos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inatquam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furen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di,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vivatam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aur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locaperum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locciena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interet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; non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hori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nemum</a:t>
            </a:r>
            <a:endParaRPr lang="es-ES" sz="1200" dirty="0">
              <a:effectLst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32081B8-0D2A-5C1F-523B-72047BBF59E8}"/>
              </a:ext>
            </a:extLst>
          </p:cNvPr>
          <p:cNvSpPr txBox="1"/>
          <p:nvPr/>
        </p:nvSpPr>
        <p:spPr>
          <a:xfrm>
            <a:off x="490447" y="6719273"/>
            <a:ext cx="6077991" cy="318453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s-ES" dirty="0">
              <a:solidFill>
                <a:srgbClr val="003865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4835CE1-1EAB-DAC3-BB3A-272EB887642D}"/>
              </a:ext>
            </a:extLst>
          </p:cNvPr>
          <p:cNvSpPr txBox="1"/>
          <p:nvPr/>
        </p:nvSpPr>
        <p:spPr>
          <a:xfrm>
            <a:off x="490447" y="10258736"/>
            <a:ext cx="297161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FFFFFF"/>
                </a:solidFill>
                <a:effectLst/>
                <a:latin typeface="Arimo" panose="020B0604020202020204"/>
              </a:rPr>
              <a:t>OBJETIVOS</a:t>
            </a:r>
            <a:r>
              <a:rPr lang="es-ES" sz="2400" b="1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dirty="0">
              <a:effectLst/>
            </a:endParaRPr>
          </a:p>
          <a:p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Palicis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sum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Rommovi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defacio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peribulicast</a:t>
            </a:r>
            <a:b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r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stam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avoltil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cauc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tampere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publi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em se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</a:t>
            </a:r>
            <a:endParaRPr lang="es-ES" sz="1200" dirty="0">
              <a:effectLst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8B7827F-5E05-0F95-BE00-3995E9F30A20}"/>
              </a:ext>
            </a:extLst>
          </p:cNvPr>
          <p:cNvSpPr txBox="1"/>
          <p:nvPr/>
        </p:nvSpPr>
        <p:spPr>
          <a:xfrm>
            <a:off x="3746298" y="10310820"/>
            <a:ext cx="282214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FFFFFF"/>
                </a:solidFill>
                <a:effectLst/>
                <a:latin typeface="Arimo" panose="020B0604020202020204"/>
              </a:rPr>
              <a:t>METODOLOGÍAS</a:t>
            </a:r>
            <a:r>
              <a:rPr lang="es-ES" sz="2000" b="1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sz="1600" dirty="0">
              <a:effectLst/>
            </a:endParaRPr>
          </a:p>
          <a:p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eratus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terfecum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Palin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hors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consula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busquit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es!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Serescere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notimus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noctum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qua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Gracrib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uteludam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aver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audu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ctustic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ultiur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sz="1200" dirty="0">
              <a:effectLst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8BC8587C-7FCC-23A1-6064-2B21390CB0C1}"/>
              </a:ext>
            </a:extLst>
          </p:cNvPr>
          <p:cNvSpPr txBox="1"/>
          <p:nvPr/>
        </p:nvSpPr>
        <p:spPr>
          <a:xfrm>
            <a:off x="453180" y="12634440"/>
            <a:ext cx="633487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FFFFFF"/>
                </a:solidFill>
                <a:effectLst/>
                <a:latin typeface="Arimo" panose="020B0604020202020204"/>
              </a:rPr>
              <a:t>CONCLUSIONES</a:t>
            </a:r>
            <a:r>
              <a:rPr lang="es-ES" sz="1800" b="1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sz="1800" b="1" dirty="0">
              <a:solidFill>
                <a:srgbClr val="FFFFFF"/>
              </a:solidFill>
              <a:latin typeface="Arimo" panose="020B0604020202020204"/>
            </a:endParaRPr>
          </a:p>
          <a:p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Palicis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sum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Rommovi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defacio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peribulicast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remoeni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consulabus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ere,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sendace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ricepop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opopublium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vidiena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que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constra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cerum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singultus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iaelissenin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sender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quo con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videmno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nstraequerei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pl.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Poponfe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ctemus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macchine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ipienim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nostrioncus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Ahali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etiam</a:t>
            </a:r>
            <a:b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in pata, con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tandium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serid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di es di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confex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non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tesimmoves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ex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cenatus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ultus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nos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inatquam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furen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di,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vivatam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aur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locaperum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locciena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interet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; non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hori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nemum</a:t>
            </a:r>
            <a:b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P.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Demporte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novendu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ctustic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ultiur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novendu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ctustic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ultiur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sz="1200" dirty="0">
              <a:effectLst/>
            </a:endParaRPr>
          </a:p>
          <a:p>
            <a:endParaRPr lang="es-ES" sz="1800" b="1" dirty="0">
              <a:solidFill>
                <a:srgbClr val="FFFFFF"/>
              </a:solidFill>
              <a:effectLst/>
              <a:latin typeface="Arimo" panose="020B0604020202020204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3A718A2D-17E4-314B-14ED-581A78E483B2}"/>
              </a:ext>
            </a:extLst>
          </p:cNvPr>
          <p:cNvSpPr txBox="1"/>
          <p:nvPr/>
        </p:nvSpPr>
        <p:spPr>
          <a:xfrm>
            <a:off x="7501759" y="2372920"/>
            <a:ext cx="269960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163860"/>
                </a:solidFill>
                <a:effectLst/>
                <a:latin typeface="Arimo" panose="020B0604020202020204"/>
              </a:rPr>
              <a:t>RESULTADOS</a:t>
            </a:r>
            <a:r>
              <a:rPr lang="es-ES" sz="2400" b="1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endParaRPr lang="es-ES" dirty="0">
              <a:effectLst/>
            </a:endParaRPr>
          </a:p>
          <a:p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Palicis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sum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Rommovi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defacio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peribulicast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remoeni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consulabus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ere,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sendace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ricepop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opopublibemo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vid</a:t>
            </a:r>
            <a:b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C. M.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Ariveribut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am senatus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publinam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moditum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verit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? qui in di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publia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? O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telus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bonlocta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rena,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antid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cultiur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</a:t>
            </a:r>
            <a:b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</a:b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remoeni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consulabus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ere,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sendace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ricepop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opopublibemo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vid</a:t>
            </a:r>
            <a:b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C. M.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Ariveribut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am senatus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publinam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003865"/>
                </a:solidFill>
                <a:effectLst/>
                <a:latin typeface="Arimo" panose="020B0604020202020204"/>
              </a:rPr>
              <a:t>moditum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verit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? qui in di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publia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? O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telus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bonlocta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rena,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antid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cultiur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163860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163860"/>
                </a:solidFill>
                <a:effectLst/>
                <a:latin typeface="Arimo" panose="020B0604020202020204"/>
              </a:rPr>
              <a:t> </a:t>
            </a:r>
            <a:endParaRPr lang="es-ES" sz="1200" dirty="0">
              <a:effectLst/>
            </a:endParaRPr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942681C2-8A35-FAB7-3CBF-019961FB8A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98593" y="12737319"/>
            <a:ext cx="1914253" cy="1531402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7DF53DAD-AD24-68E4-52F4-AC51C35A2F69}"/>
              </a:ext>
            </a:extLst>
          </p:cNvPr>
          <p:cNvSpPr txBox="1"/>
          <p:nvPr/>
        </p:nvSpPr>
        <p:spPr>
          <a:xfrm rot="5400000" flipV="1">
            <a:off x="6973552" y="8087886"/>
            <a:ext cx="3756026" cy="2699607"/>
          </a:xfrm>
          <a:prstGeom prst="rect">
            <a:avLst/>
          </a:prstGeom>
          <a:noFill/>
          <a:ln>
            <a:solidFill>
              <a:srgbClr val="003865"/>
            </a:solidFill>
          </a:ln>
        </p:spPr>
        <p:txBody>
          <a:bodyPr wrap="square" rtlCol="0">
            <a:spAutoFit/>
          </a:bodyPr>
          <a:lstStyle/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9D2BA07-4212-E85F-25C9-2BDCECA21CB3}"/>
              </a:ext>
            </a:extLst>
          </p:cNvPr>
          <p:cNvSpPr txBox="1"/>
          <p:nvPr/>
        </p:nvSpPr>
        <p:spPr>
          <a:xfrm>
            <a:off x="1955110" y="7812861"/>
            <a:ext cx="314866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rgbClr val="FFFFFF"/>
                </a:solidFill>
                <a:effectLst/>
                <a:latin typeface="Arimo" panose="020B0604020202020204"/>
              </a:rPr>
              <a:t>IMAGEN O GRÁFICOS</a:t>
            </a:r>
            <a:endParaRPr lang="es-ES" sz="2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58629DF1-C652-F6AA-6DEC-26F2098C5BE1}"/>
              </a:ext>
            </a:extLst>
          </p:cNvPr>
          <p:cNvSpPr txBox="1"/>
          <p:nvPr/>
        </p:nvSpPr>
        <p:spPr>
          <a:xfrm>
            <a:off x="7898593" y="8991413"/>
            <a:ext cx="197437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rgbClr val="003865"/>
                </a:solidFill>
                <a:effectLst/>
                <a:latin typeface="Arimo" panose="020B0604020202020204"/>
              </a:rPr>
              <a:t>IMAGEN O GRÁFICOS</a:t>
            </a:r>
            <a:endParaRPr lang="es-ES" sz="2600" dirty="0">
              <a:solidFill>
                <a:srgbClr val="003865"/>
              </a:solidFill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B52E868-ED2A-0F36-DB37-60744CBF38BA}"/>
              </a:ext>
            </a:extLst>
          </p:cNvPr>
          <p:cNvSpPr txBox="1"/>
          <p:nvPr/>
        </p:nvSpPr>
        <p:spPr>
          <a:xfrm>
            <a:off x="7501759" y="1188643"/>
            <a:ext cx="217570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600" dirty="0">
                <a:solidFill>
                  <a:srgbClr val="003865"/>
                </a:solidFill>
                <a:effectLst/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Autores</a:t>
            </a:r>
            <a:endParaRPr lang="es-ES" sz="2600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502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1BAE3F0E-AFD2-0EA1-35BE-A0FC738653D7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691814" cy="1511935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2D8AC19-0B26-608A-A985-74A49EEBF5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4914900"/>
            <a:ext cx="10691813" cy="102044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9BAB2CC-94F0-4E4F-8280-065DCB20E7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793" y="489842"/>
            <a:ext cx="2271076" cy="79560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3F2757E-50BE-C47B-5BAA-F998DA4485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4793" y="1771650"/>
            <a:ext cx="4545874" cy="4572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C091B2A-C1B3-5630-8816-6F68B9850D0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12751" y="1549020"/>
            <a:ext cx="2271076" cy="1816861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A164355A-079A-2CDC-F61D-A788F58454E3}"/>
              </a:ext>
            </a:extLst>
          </p:cNvPr>
          <p:cNvSpPr txBox="1"/>
          <p:nvPr/>
        </p:nvSpPr>
        <p:spPr>
          <a:xfrm>
            <a:off x="394793" y="3279487"/>
            <a:ext cx="67217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rgbClr val="163860"/>
                </a:solidFill>
                <a:effectLst/>
                <a:latin typeface="Arimo" panose="020B0604020202020204"/>
              </a:rPr>
              <a:t>TÍTULO TÍTULO TÍTULO TÍTULO </a:t>
            </a:r>
            <a:endParaRPr lang="es-ES" sz="3200" dirty="0">
              <a:effectLst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B5C837A-5D65-1EE8-8A73-66469F0CDD8C}"/>
              </a:ext>
            </a:extLst>
          </p:cNvPr>
          <p:cNvSpPr txBox="1"/>
          <p:nvPr/>
        </p:nvSpPr>
        <p:spPr>
          <a:xfrm>
            <a:off x="394793" y="3770522"/>
            <a:ext cx="2271076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600" dirty="0">
                <a:solidFill>
                  <a:srgbClr val="003865"/>
                </a:solidFill>
                <a:effectLst/>
                <a:latin typeface="Arimo" panose="020B0604020202020204" pitchFamily="34" charset="0"/>
                <a:ea typeface="Arimo" panose="020B0604020202020204" pitchFamily="34" charset="0"/>
                <a:cs typeface="Arimo" panose="020B0604020202020204" pitchFamily="34" charset="0"/>
              </a:rPr>
              <a:t>Autores</a:t>
            </a:r>
            <a:endParaRPr lang="es-ES" sz="2600" dirty="0"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4C75DF5-9A6E-4B1D-3B0D-1E0B8D00F362}"/>
              </a:ext>
            </a:extLst>
          </p:cNvPr>
          <p:cNvSpPr txBox="1"/>
          <p:nvPr/>
        </p:nvSpPr>
        <p:spPr>
          <a:xfrm>
            <a:off x="394791" y="5264910"/>
            <a:ext cx="632697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FFFFFF"/>
                </a:solidFill>
                <a:effectLst/>
                <a:latin typeface="Arimo" panose="020B0604020202020204"/>
              </a:rPr>
              <a:t>RESUMEN</a:t>
            </a:r>
            <a:r>
              <a:rPr lang="es-ES" sz="2400" b="1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dirty="0">
              <a:effectLst/>
            </a:endParaRPr>
          </a:p>
          <a:p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Palicis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sum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Rommovi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defacio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peribulicast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remoeni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consulabus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ere,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sendace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ricepop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opopublibemo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vid C. M.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Ariveribut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am senatus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publinam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moditum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verit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? qui in di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publia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? O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telus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bonlocta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rena,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antid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prox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me que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intid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cortem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sulictem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venternum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ficemenicide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ner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uro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hors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es mod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auciem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di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eratus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terfecum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Palin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hors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consula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busquit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es!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Serescere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notimus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noctum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Etrat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sedo,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plius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Cupplium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hintem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nonde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poste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consuscerrit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Sp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. Furo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firis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. Ed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fatum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inti, di,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nostam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avoltil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cauc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tampere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publi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nortatus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cum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fac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vestiss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ercervis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periacit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faci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partus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sultum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omnis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ex sic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omnimum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qua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Gracrib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uteludam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aver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auconscio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ut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nemo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hilium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vidiena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que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constra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cerum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singultus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iaelissenin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sender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quo con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videmno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nstraequerei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pl.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Poponfe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ctemus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macchine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ipienim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nostrioncus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Ahali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pata,</a:t>
            </a:r>
            <a:b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con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tandium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serid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di es di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confex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non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tesimmoves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ex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cenatus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ultus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nos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inatquam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furen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di,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vivatam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aur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locaperum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locciena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interet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; non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hori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nemum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P.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Demporte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furen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di,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vivatam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aur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locaperum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locciena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interet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; non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hori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nemum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P.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Demporte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endParaRPr lang="es-ES" dirty="0">
              <a:effectLst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80B0D32-2157-9123-5913-6C2027A57905}"/>
              </a:ext>
            </a:extLst>
          </p:cNvPr>
          <p:cNvSpPr txBox="1"/>
          <p:nvPr/>
        </p:nvSpPr>
        <p:spPr>
          <a:xfrm>
            <a:off x="7116561" y="5264910"/>
            <a:ext cx="318046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FFFFFF"/>
                </a:solidFill>
                <a:effectLst/>
                <a:latin typeface="Arimo" panose="020B0604020202020204"/>
              </a:rPr>
              <a:t>OBJETIVOS</a:t>
            </a:r>
            <a:r>
              <a:rPr lang="es-ES" sz="2400" b="1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dirty="0">
              <a:effectLst/>
            </a:endParaRPr>
          </a:p>
          <a:p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Palicis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sum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Rommovi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defacio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peribulicast</a:t>
            </a:r>
            <a:b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</a:b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r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stam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avoltil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cauc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tampere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con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publi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em se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erce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sz="1200" dirty="0">
              <a:effectLst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3034D62-B80C-5378-190F-EF919B969F67}"/>
              </a:ext>
            </a:extLst>
          </p:cNvPr>
          <p:cNvSpPr txBox="1"/>
          <p:nvPr/>
        </p:nvSpPr>
        <p:spPr>
          <a:xfrm>
            <a:off x="7116561" y="7559675"/>
            <a:ext cx="326345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FFFFFF"/>
                </a:solidFill>
                <a:effectLst/>
                <a:latin typeface="Arimo" panose="020B0604020202020204"/>
              </a:rPr>
              <a:t>METODOLOGÍAS</a:t>
            </a:r>
            <a:r>
              <a:rPr lang="es-ES" sz="2400" b="1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dirty="0">
              <a:effectLst/>
            </a:endParaRPr>
          </a:p>
          <a:p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eratus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terfecum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Palin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hors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consula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busquit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es!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Serescere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notimus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noctum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qua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Gracrib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uteludam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aver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audu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ctustic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ultiur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sz="1200" dirty="0">
              <a:effectLst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1184297-8DD5-60D4-4452-FB4295517B18}"/>
              </a:ext>
            </a:extLst>
          </p:cNvPr>
          <p:cNvSpPr txBox="1"/>
          <p:nvPr/>
        </p:nvSpPr>
        <p:spPr>
          <a:xfrm>
            <a:off x="7075063" y="9875547"/>
            <a:ext cx="33464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FFFFFF"/>
                </a:solidFill>
                <a:effectLst/>
                <a:latin typeface="Arimo" panose="020B0604020202020204"/>
              </a:rPr>
              <a:t>CONCLUSIONES</a:t>
            </a:r>
            <a:r>
              <a:rPr lang="es-ES" sz="2400" b="1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dirty="0">
              <a:effectLst/>
            </a:endParaRPr>
          </a:p>
          <a:p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eratus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terfecum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Palin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hors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consula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busquit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es!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Serescere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notimus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noctum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qua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Gracrib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uteludam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aver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audu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ctustic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ultiur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sz="1200" dirty="0">
              <a:effectLst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D8AF0833-1CE2-0953-B196-47FD2EC31F00}"/>
              </a:ext>
            </a:extLst>
          </p:cNvPr>
          <p:cNvSpPr txBox="1"/>
          <p:nvPr/>
        </p:nvSpPr>
        <p:spPr>
          <a:xfrm>
            <a:off x="7075063" y="12230761"/>
            <a:ext cx="33464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FFFFFF"/>
                </a:solidFill>
                <a:effectLst/>
                <a:latin typeface="Arimo" panose="020B0604020202020204"/>
              </a:rPr>
              <a:t>RESULTADOS</a:t>
            </a:r>
            <a:r>
              <a:rPr lang="es-ES" sz="2400" b="1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dirty="0">
              <a:effectLst/>
            </a:endParaRPr>
          </a:p>
          <a:p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i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eratus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terfecum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Palin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hors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consula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busquit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es!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Serescere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notimus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noctum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nu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qua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sendi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vit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.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Gracrib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uteludam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aver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audu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ctustic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ultiur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remque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in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dem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se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temunum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optem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,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cion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pecerio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et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videesu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quam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issenduce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ca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eticae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ad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mei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erfec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fora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rehentilibus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r>
              <a:rPr lang="es-ES" sz="1200" dirty="0" err="1">
                <a:solidFill>
                  <a:srgbClr val="FFFFFF"/>
                </a:solidFill>
                <a:effectLst/>
                <a:latin typeface="Arimo" panose="020B0604020202020204"/>
              </a:rPr>
              <a:t>elutes</a:t>
            </a:r>
            <a:r>
              <a:rPr lang="es-ES" sz="1200" dirty="0">
                <a:solidFill>
                  <a:srgbClr val="FFFFFF"/>
                </a:solidFill>
                <a:effectLst/>
                <a:latin typeface="Arimo" panose="020B0604020202020204"/>
              </a:rPr>
              <a:t> </a:t>
            </a:r>
            <a:endParaRPr lang="es-ES" sz="1200" dirty="0">
              <a:effectLst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0F35EB7D-FFFF-4D68-0208-80DD00AC3E8E}"/>
              </a:ext>
            </a:extLst>
          </p:cNvPr>
          <p:cNvSpPr txBox="1"/>
          <p:nvPr/>
        </p:nvSpPr>
        <p:spPr>
          <a:xfrm>
            <a:off x="477787" y="8572501"/>
            <a:ext cx="6243983" cy="342084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s-ES" dirty="0">
              <a:solidFill>
                <a:srgbClr val="003865"/>
              </a:solidFill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BFB357A5-0F50-E31F-24F7-37BD73618F13}"/>
              </a:ext>
            </a:extLst>
          </p:cNvPr>
          <p:cNvSpPr txBox="1"/>
          <p:nvPr/>
        </p:nvSpPr>
        <p:spPr>
          <a:xfrm>
            <a:off x="1772483" y="10036699"/>
            <a:ext cx="4385124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rgbClr val="FFFFFF"/>
                </a:solidFill>
                <a:effectLst/>
                <a:latin typeface="Arimo" panose="020B0604020202020204"/>
              </a:rPr>
              <a:t>IMAGEN O GRÁFICOS</a:t>
            </a:r>
            <a:endParaRPr lang="es-ES" sz="2600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18C4040-A3DD-44C3-83E0-B7ED25AF05AE}"/>
              </a:ext>
            </a:extLst>
          </p:cNvPr>
          <p:cNvSpPr txBox="1"/>
          <p:nvPr/>
        </p:nvSpPr>
        <p:spPr>
          <a:xfrm>
            <a:off x="477787" y="12225009"/>
            <a:ext cx="6243983" cy="211562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s-ES" dirty="0">
              <a:solidFill>
                <a:srgbClr val="003865"/>
              </a:solidFill>
            </a:endParaRP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26E28FE4-78C7-806E-D98B-C7CABF5DF0BF}"/>
              </a:ext>
            </a:extLst>
          </p:cNvPr>
          <p:cNvSpPr txBox="1"/>
          <p:nvPr/>
        </p:nvSpPr>
        <p:spPr>
          <a:xfrm>
            <a:off x="1747940" y="13011075"/>
            <a:ext cx="401547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600" b="1" dirty="0">
                <a:solidFill>
                  <a:srgbClr val="FFFFFF"/>
                </a:solidFill>
                <a:effectLst/>
                <a:latin typeface="Arimo" panose="020B0604020202020204"/>
              </a:rPr>
              <a:t>IMAGEN O GRÁFICOS</a:t>
            </a:r>
            <a:endParaRPr lang="es-ES" sz="2600" dirty="0"/>
          </a:p>
        </p:txBody>
      </p:sp>
    </p:spTree>
    <p:extLst>
      <p:ext uri="{BB962C8B-B14F-4D97-AF65-F5344CB8AC3E}">
        <p14:creationId xmlns:p14="http://schemas.microsoft.com/office/powerpoint/2010/main" val="8386136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1678</Words>
  <Application>Microsoft Macintosh PowerPoint</Application>
  <PresentationFormat>Personalizado</PresentationFormat>
  <Paragraphs>44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Arimo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Óscar García Beceiro</dc:creator>
  <cp:lastModifiedBy>Óscar García Beceiro</cp:lastModifiedBy>
  <cp:revision>24</cp:revision>
  <dcterms:created xsi:type="dcterms:W3CDTF">2025-02-04T10:39:49Z</dcterms:created>
  <dcterms:modified xsi:type="dcterms:W3CDTF">2025-02-04T13:18:15Z</dcterms:modified>
</cp:coreProperties>
</file>