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87" r:id="rId5"/>
    <p:sldId id="288" r:id="rId6"/>
    <p:sldId id="289" r:id="rId7"/>
    <p:sldId id="290" r:id="rId8"/>
    <p:sldId id="291" r:id="rId9"/>
  </p:sldIdLst>
  <p:sldSz cx="6858000" cy="12192000"/>
  <p:notesSz cx="9929813" cy="14357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71F"/>
    <a:srgbClr val="00C5E0"/>
    <a:srgbClr val="FFC500"/>
    <a:srgbClr val="BFC7D6"/>
    <a:srgbClr val="FDC942"/>
    <a:srgbClr val="F4569E"/>
    <a:srgbClr val="00A1C3"/>
    <a:srgbClr val="007D96"/>
    <a:srgbClr val="0074CE"/>
    <a:srgbClr val="003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07" autoAdjust="0"/>
    <p:restoredTop sz="94660"/>
  </p:normalViewPr>
  <p:slideViewPr>
    <p:cSldViewPr snapToGrid="0">
      <p:cViewPr varScale="1">
        <p:scale>
          <a:sx n="30" d="100"/>
          <a:sy n="30" d="100"/>
        </p:scale>
        <p:origin x="1264" y="40"/>
      </p:cViewPr>
      <p:guideLst>
        <p:guide orient="horz" pos="388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F77C-0B2B-4429-BC25-9AC46B9F0425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7529-AA8C-47EA-9FCB-28964E0D0E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904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F77C-0B2B-4429-BC25-9AC46B9F0425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7529-AA8C-47EA-9FCB-28964E0D0E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34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F77C-0B2B-4429-BC25-9AC46B9F0425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7529-AA8C-47EA-9FCB-28964E0D0E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02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F77C-0B2B-4429-BC25-9AC46B9F0425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7529-AA8C-47EA-9FCB-28964E0D0E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15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F77C-0B2B-4429-BC25-9AC46B9F0425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7529-AA8C-47EA-9FCB-28964E0D0E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77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F77C-0B2B-4429-BC25-9AC46B9F0425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7529-AA8C-47EA-9FCB-28964E0D0E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0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F77C-0B2B-4429-BC25-9AC46B9F0425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7529-AA8C-47EA-9FCB-28964E0D0E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95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F77C-0B2B-4429-BC25-9AC46B9F0425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7529-AA8C-47EA-9FCB-28964E0D0E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35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F77C-0B2B-4429-BC25-9AC46B9F0425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7529-AA8C-47EA-9FCB-28964E0D0E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858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F77C-0B2B-4429-BC25-9AC46B9F0425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7529-AA8C-47EA-9FCB-28964E0D0E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817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F77C-0B2B-4429-BC25-9AC46B9F0425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7529-AA8C-47EA-9FCB-28964E0D0E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195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8F77C-0B2B-4429-BC25-9AC46B9F0425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87529-AA8C-47EA-9FCB-28964E0D0E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586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upo 97">
            <a:extLst>
              <a:ext uri="{FF2B5EF4-FFF2-40B4-BE49-F238E27FC236}">
                <a16:creationId xmlns:a16="http://schemas.microsoft.com/office/drawing/2014/main" id="{121CDF9F-D8C2-4221-9275-79BC2D0B7297}"/>
              </a:ext>
            </a:extLst>
          </p:cNvPr>
          <p:cNvGrpSpPr/>
          <p:nvPr/>
        </p:nvGrpSpPr>
        <p:grpSpPr>
          <a:xfrm>
            <a:off x="311766" y="334511"/>
            <a:ext cx="3016650" cy="4505542"/>
            <a:chOff x="311766" y="1163849"/>
            <a:chExt cx="3016650" cy="4505542"/>
          </a:xfrm>
        </p:grpSpPr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4E1B2D09-F5A9-4083-8B22-B1CF966005BC}"/>
                </a:ext>
              </a:extLst>
            </p:cNvPr>
            <p:cNvSpPr/>
            <p:nvPr/>
          </p:nvSpPr>
          <p:spPr>
            <a:xfrm>
              <a:off x="311766" y="1163849"/>
              <a:ext cx="3016650" cy="4505542"/>
            </a:xfrm>
            <a:prstGeom prst="roundRect">
              <a:avLst>
                <a:gd name="adj" fmla="val 4990"/>
              </a:avLst>
            </a:prstGeom>
            <a:solidFill>
              <a:srgbClr val="FF671F"/>
            </a:solidFill>
            <a:ln>
              <a:solidFill>
                <a:srgbClr val="FF67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E3CBDA83-0052-4A4E-B9D7-29AFAE435057}"/>
                </a:ext>
              </a:extLst>
            </p:cNvPr>
            <p:cNvSpPr txBox="1"/>
            <p:nvPr/>
          </p:nvSpPr>
          <p:spPr>
            <a:xfrm>
              <a:off x="476031" y="1270706"/>
              <a:ext cx="12715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>
                  <a:solidFill>
                    <a:schemeClr val="bg1"/>
                  </a:solidFill>
                </a:rPr>
                <a:t>GRUPOS</a:t>
              </a:r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A1A13576-DC19-417E-BD80-124480C885AB}"/>
                </a:ext>
              </a:extLst>
            </p:cNvPr>
            <p:cNvSpPr txBox="1"/>
            <p:nvPr/>
          </p:nvSpPr>
          <p:spPr>
            <a:xfrm>
              <a:off x="476031" y="1579700"/>
              <a:ext cx="19598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>
                  <a:solidFill>
                    <a:schemeClr val="bg1"/>
                  </a:solidFill>
                </a:rPr>
                <a:t>Aprendizaje cooperativo</a:t>
              </a:r>
            </a:p>
          </p:txBody>
        </p:sp>
        <p:grpSp>
          <p:nvGrpSpPr>
            <p:cNvPr id="17" name="Grupo 16">
              <a:extLst>
                <a:ext uri="{FF2B5EF4-FFF2-40B4-BE49-F238E27FC236}">
                  <a16:creationId xmlns:a16="http://schemas.microsoft.com/office/drawing/2014/main" id="{A979870A-272E-4D31-A59B-92C596A210D1}"/>
                </a:ext>
              </a:extLst>
            </p:cNvPr>
            <p:cNvGrpSpPr/>
            <p:nvPr/>
          </p:nvGrpSpPr>
          <p:grpSpPr>
            <a:xfrm>
              <a:off x="529193" y="5113145"/>
              <a:ext cx="1853508" cy="360982"/>
              <a:chOff x="-2618944" y="9131256"/>
              <a:chExt cx="1853508" cy="360982"/>
            </a:xfrm>
          </p:grpSpPr>
          <p:pic>
            <p:nvPicPr>
              <p:cNvPr id="13" name="Imagen 12" descr="Imagen en blanco y negro&#10;&#10;Descripción generada automáticamente con confianza baja">
                <a:extLst>
                  <a:ext uri="{FF2B5EF4-FFF2-40B4-BE49-F238E27FC236}">
                    <a16:creationId xmlns:a16="http://schemas.microsoft.com/office/drawing/2014/main" id="{C3F6E885-8802-485D-B49F-A4EBDED60A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618944" y="9131256"/>
                <a:ext cx="340405" cy="349558"/>
              </a:xfrm>
              <a:prstGeom prst="rect">
                <a:avLst/>
              </a:prstGeom>
            </p:spPr>
          </p:pic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07804E26-70DE-4854-919E-84D99D0C7771}"/>
                  </a:ext>
                </a:extLst>
              </p:cNvPr>
              <p:cNvSpPr txBox="1"/>
              <p:nvPr/>
            </p:nvSpPr>
            <p:spPr>
              <a:xfrm>
                <a:off x="-2322272" y="9138295"/>
                <a:ext cx="1556836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900" b="1">
                    <a:solidFill>
                      <a:schemeClr val="bg1"/>
                    </a:solidFill>
                  </a:rPr>
                  <a:t>INSTITUTO DE INNOVACIÓN</a:t>
                </a:r>
              </a:p>
              <a:p>
                <a:r>
                  <a:rPr lang="es-ES" sz="800">
                    <a:solidFill>
                      <a:schemeClr val="bg1"/>
                    </a:solidFill>
                  </a:rPr>
                  <a:t>Universidad Francisco de Vitoria</a:t>
                </a:r>
              </a:p>
            </p:txBody>
          </p:sp>
        </p:grpSp>
        <p:sp>
          <p:nvSpPr>
            <p:cNvPr id="96" name="Rectángulo: esquinas redondeadas 95">
              <a:extLst>
                <a:ext uri="{FF2B5EF4-FFF2-40B4-BE49-F238E27FC236}">
                  <a16:creationId xmlns:a16="http://schemas.microsoft.com/office/drawing/2014/main" id="{38823948-C104-4E17-AF82-4B8ECFCAA431}"/>
                </a:ext>
              </a:extLst>
            </p:cNvPr>
            <p:cNvSpPr/>
            <p:nvPr/>
          </p:nvSpPr>
          <p:spPr>
            <a:xfrm>
              <a:off x="565549" y="2050844"/>
              <a:ext cx="2525301" cy="2855613"/>
            </a:xfrm>
            <a:prstGeom prst="roundRect">
              <a:avLst>
                <a:gd name="adj" fmla="val 313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A7D968A6-2B32-48BF-B3D7-992BAF2199C0}"/>
              </a:ext>
            </a:extLst>
          </p:cNvPr>
          <p:cNvGrpSpPr/>
          <p:nvPr/>
        </p:nvGrpSpPr>
        <p:grpSpPr>
          <a:xfrm>
            <a:off x="3545843" y="334511"/>
            <a:ext cx="3016650" cy="4505542"/>
            <a:chOff x="3545843" y="1163849"/>
            <a:chExt cx="3016650" cy="4505542"/>
          </a:xfrm>
        </p:grpSpPr>
        <p:sp>
          <p:nvSpPr>
            <p:cNvPr id="38" name="Rectángulo: esquinas redondeadas 37">
              <a:extLst>
                <a:ext uri="{FF2B5EF4-FFF2-40B4-BE49-F238E27FC236}">
                  <a16:creationId xmlns:a16="http://schemas.microsoft.com/office/drawing/2014/main" id="{4D3A86E2-71EC-4A12-880E-5812CA7AC9ED}"/>
                </a:ext>
              </a:extLst>
            </p:cNvPr>
            <p:cNvSpPr/>
            <p:nvPr/>
          </p:nvSpPr>
          <p:spPr>
            <a:xfrm>
              <a:off x="3545843" y="1163849"/>
              <a:ext cx="3016650" cy="4505542"/>
            </a:xfrm>
            <a:prstGeom prst="roundRect">
              <a:avLst>
                <a:gd name="adj" fmla="val 4990"/>
              </a:avLst>
            </a:prstGeom>
            <a:solidFill>
              <a:srgbClr val="FF671F"/>
            </a:solidFill>
            <a:ln>
              <a:solidFill>
                <a:srgbClr val="FF67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" name="CuadroTexto 38">
              <a:extLst>
                <a:ext uri="{FF2B5EF4-FFF2-40B4-BE49-F238E27FC236}">
                  <a16:creationId xmlns:a16="http://schemas.microsoft.com/office/drawing/2014/main" id="{C11BD7AC-E5A6-4464-B126-F5A952FE6342}"/>
                </a:ext>
              </a:extLst>
            </p:cNvPr>
            <p:cNvSpPr txBox="1"/>
            <p:nvPr/>
          </p:nvSpPr>
          <p:spPr>
            <a:xfrm>
              <a:off x="3710108" y="1270706"/>
              <a:ext cx="12715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>
                  <a:solidFill>
                    <a:schemeClr val="bg1"/>
                  </a:solidFill>
                </a:rPr>
                <a:t>GRUPOS</a:t>
              </a:r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86DF88A7-326C-4EE5-B006-B4F000A4B5D1}"/>
                </a:ext>
              </a:extLst>
            </p:cNvPr>
            <p:cNvSpPr txBox="1"/>
            <p:nvPr/>
          </p:nvSpPr>
          <p:spPr>
            <a:xfrm>
              <a:off x="3710108" y="1579700"/>
              <a:ext cx="19598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>
                  <a:solidFill>
                    <a:schemeClr val="bg1"/>
                  </a:solidFill>
                </a:rPr>
                <a:t>Aprendizaje cooperativo</a:t>
              </a:r>
            </a:p>
          </p:txBody>
        </p:sp>
        <p:grpSp>
          <p:nvGrpSpPr>
            <p:cNvPr id="41" name="Grupo 40">
              <a:extLst>
                <a:ext uri="{FF2B5EF4-FFF2-40B4-BE49-F238E27FC236}">
                  <a16:creationId xmlns:a16="http://schemas.microsoft.com/office/drawing/2014/main" id="{EF43C8A2-1588-4C7B-ABD8-FCC51BB8A8B7}"/>
                </a:ext>
              </a:extLst>
            </p:cNvPr>
            <p:cNvGrpSpPr/>
            <p:nvPr/>
          </p:nvGrpSpPr>
          <p:grpSpPr>
            <a:xfrm>
              <a:off x="3763270" y="5113145"/>
              <a:ext cx="1853508" cy="360982"/>
              <a:chOff x="-2618944" y="9131256"/>
              <a:chExt cx="1853508" cy="360982"/>
            </a:xfrm>
          </p:grpSpPr>
          <p:pic>
            <p:nvPicPr>
              <p:cNvPr id="42" name="Imagen 41" descr="Imagen en blanco y negro&#10;&#10;Descripción generada automáticamente con confianza baja">
                <a:extLst>
                  <a:ext uri="{FF2B5EF4-FFF2-40B4-BE49-F238E27FC236}">
                    <a16:creationId xmlns:a16="http://schemas.microsoft.com/office/drawing/2014/main" id="{F6DA9F3C-52E0-4530-8EB0-D83B343AEE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618944" y="9131256"/>
                <a:ext cx="340405" cy="349558"/>
              </a:xfrm>
              <a:prstGeom prst="rect">
                <a:avLst/>
              </a:prstGeom>
            </p:spPr>
          </p:pic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A8E0D983-D72B-43C0-AAE2-94DC4125C62D}"/>
                  </a:ext>
                </a:extLst>
              </p:cNvPr>
              <p:cNvSpPr txBox="1"/>
              <p:nvPr/>
            </p:nvSpPr>
            <p:spPr>
              <a:xfrm>
                <a:off x="-2322272" y="9138295"/>
                <a:ext cx="1556836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900" b="1">
                    <a:solidFill>
                      <a:schemeClr val="bg1"/>
                    </a:solidFill>
                  </a:rPr>
                  <a:t>INSTITUTO DE INNOVACIÓN</a:t>
                </a:r>
              </a:p>
              <a:p>
                <a:r>
                  <a:rPr lang="es-ES" sz="800">
                    <a:solidFill>
                      <a:schemeClr val="bg1"/>
                    </a:solidFill>
                  </a:rPr>
                  <a:t>Universidad Francisco de Vitoria</a:t>
                </a:r>
              </a:p>
            </p:txBody>
          </p:sp>
        </p:grpSp>
      </p:grpSp>
      <p:sp>
        <p:nvSpPr>
          <p:cNvPr id="44" name="Rectángulo: esquinas redondeadas 43">
            <a:extLst>
              <a:ext uri="{FF2B5EF4-FFF2-40B4-BE49-F238E27FC236}">
                <a16:creationId xmlns:a16="http://schemas.microsoft.com/office/drawing/2014/main" id="{5979CDD3-82EB-4034-823D-F0074B36E68D}"/>
              </a:ext>
            </a:extLst>
          </p:cNvPr>
          <p:cNvSpPr/>
          <p:nvPr/>
        </p:nvSpPr>
        <p:spPr>
          <a:xfrm>
            <a:off x="3799626" y="1221506"/>
            <a:ext cx="2525301" cy="2855613"/>
          </a:xfrm>
          <a:prstGeom prst="roundRect">
            <a:avLst>
              <a:gd name="adj" fmla="val 313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8" name="Grupo 47">
            <a:extLst>
              <a:ext uri="{FF2B5EF4-FFF2-40B4-BE49-F238E27FC236}">
                <a16:creationId xmlns:a16="http://schemas.microsoft.com/office/drawing/2014/main" id="{5B80F42D-C8F3-41BE-9A52-4996DDA054C2}"/>
              </a:ext>
            </a:extLst>
          </p:cNvPr>
          <p:cNvGrpSpPr/>
          <p:nvPr/>
        </p:nvGrpSpPr>
        <p:grpSpPr>
          <a:xfrm>
            <a:off x="290501" y="5076632"/>
            <a:ext cx="3016650" cy="4505542"/>
            <a:chOff x="311766" y="1163849"/>
            <a:chExt cx="3016650" cy="4505542"/>
          </a:xfrm>
        </p:grpSpPr>
        <p:sp>
          <p:nvSpPr>
            <p:cNvPr id="49" name="Rectángulo: esquinas redondeadas 48">
              <a:extLst>
                <a:ext uri="{FF2B5EF4-FFF2-40B4-BE49-F238E27FC236}">
                  <a16:creationId xmlns:a16="http://schemas.microsoft.com/office/drawing/2014/main" id="{480BB985-CFFF-4FA6-86CE-7813878AAB85}"/>
                </a:ext>
              </a:extLst>
            </p:cNvPr>
            <p:cNvSpPr/>
            <p:nvPr/>
          </p:nvSpPr>
          <p:spPr>
            <a:xfrm>
              <a:off x="311766" y="1163849"/>
              <a:ext cx="3016650" cy="4505542"/>
            </a:xfrm>
            <a:prstGeom prst="roundRect">
              <a:avLst>
                <a:gd name="adj" fmla="val 4990"/>
              </a:avLst>
            </a:prstGeom>
            <a:solidFill>
              <a:srgbClr val="FF671F"/>
            </a:solidFill>
            <a:ln>
              <a:solidFill>
                <a:srgbClr val="FF67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0" name="CuadroTexto 49">
              <a:extLst>
                <a:ext uri="{FF2B5EF4-FFF2-40B4-BE49-F238E27FC236}">
                  <a16:creationId xmlns:a16="http://schemas.microsoft.com/office/drawing/2014/main" id="{8E4EE2C9-05D0-40A0-92AC-C74A93C68839}"/>
                </a:ext>
              </a:extLst>
            </p:cNvPr>
            <p:cNvSpPr txBox="1"/>
            <p:nvPr/>
          </p:nvSpPr>
          <p:spPr>
            <a:xfrm>
              <a:off x="476031" y="1270706"/>
              <a:ext cx="12715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>
                  <a:solidFill>
                    <a:schemeClr val="bg1"/>
                  </a:solidFill>
                </a:rPr>
                <a:t>GRUPOS</a:t>
              </a:r>
            </a:p>
          </p:txBody>
        </p:sp>
        <p:sp>
          <p:nvSpPr>
            <p:cNvPr id="51" name="CuadroTexto 50">
              <a:extLst>
                <a:ext uri="{FF2B5EF4-FFF2-40B4-BE49-F238E27FC236}">
                  <a16:creationId xmlns:a16="http://schemas.microsoft.com/office/drawing/2014/main" id="{8C60A2A1-6CAB-4B2E-AB50-A2472FC04E27}"/>
                </a:ext>
              </a:extLst>
            </p:cNvPr>
            <p:cNvSpPr txBox="1"/>
            <p:nvPr/>
          </p:nvSpPr>
          <p:spPr>
            <a:xfrm>
              <a:off x="476031" y="1579700"/>
              <a:ext cx="19598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>
                  <a:solidFill>
                    <a:schemeClr val="bg1"/>
                  </a:solidFill>
                </a:rPr>
                <a:t>Aprendizaje cooperativo</a:t>
              </a:r>
            </a:p>
          </p:txBody>
        </p:sp>
        <p:grpSp>
          <p:nvGrpSpPr>
            <p:cNvPr id="52" name="Grupo 51">
              <a:extLst>
                <a:ext uri="{FF2B5EF4-FFF2-40B4-BE49-F238E27FC236}">
                  <a16:creationId xmlns:a16="http://schemas.microsoft.com/office/drawing/2014/main" id="{047A2E48-39EB-4D74-A252-A77182F5BE31}"/>
                </a:ext>
              </a:extLst>
            </p:cNvPr>
            <p:cNvGrpSpPr/>
            <p:nvPr/>
          </p:nvGrpSpPr>
          <p:grpSpPr>
            <a:xfrm>
              <a:off x="529193" y="5113145"/>
              <a:ext cx="1853508" cy="360982"/>
              <a:chOff x="-2618944" y="9131256"/>
              <a:chExt cx="1853508" cy="360982"/>
            </a:xfrm>
          </p:grpSpPr>
          <p:pic>
            <p:nvPicPr>
              <p:cNvPr id="54" name="Imagen 53" descr="Imagen en blanco y negro&#10;&#10;Descripción generada automáticamente con confianza baja">
                <a:extLst>
                  <a:ext uri="{FF2B5EF4-FFF2-40B4-BE49-F238E27FC236}">
                    <a16:creationId xmlns:a16="http://schemas.microsoft.com/office/drawing/2014/main" id="{F088C3E2-B14F-4293-9C96-D217E2BCD0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618944" y="9131256"/>
                <a:ext cx="340405" cy="349558"/>
              </a:xfrm>
              <a:prstGeom prst="rect">
                <a:avLst/>
              </a:prstGeom>
            </p:spPr>
          </p:pic>
          <p:sp>
            <p:nvSpPr>
              <p:cNvPr id="55" name="CuadroTexto 54">
                <a:extLst>
                  <a:ext uri="{FF2B5EF4-FFF2-40B4-BE49-F238E27FC236}">
                    <a16:creationId xmlns:a16="http://schemas.microsoft.com/office/drawing/2014/main" id="{85CFFC6D-7A72-468F-8489-EF0192A3887E}"/>
                  </a:ext>
                </a:extLst>
              </p:cNvPr>
              <p:cNvSpPr txBox="1"/>
              <p:nvPr/>
            </p:nvSpPr>
            <p:spPr>
              <a:xfrm>
                <a:off x="-2322272" y="9138295"/>
                <a:ext cx="1556836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900" b="1">
                    <a:solidFill>
                      <a:schemeClr val="bg1"/>
                    </a:solidFill>
                  </a:rPr>
                  <a:t>INSTITUTO DE INNOVACIÓN</a:t>
                </a:r>
              </a:p>
              <a:p>
                <a:r>
                  <a:rPr lang="es-ES" sz="800">
                    <a:solidFill>
                      <a:schemeClr val="bg1"/>
                    </a:solidFill>
                  </a:rPr>
                  <a:t>Universidad Francisco de Vitoria</a:t>
                </a:r>
              </a:p>
            </p:txBody>
          </p:sp>
        </p:grpSp>
        <p:sp>
          <p:nvSpPr>
            <p:cNvPr id="53" name="Rectángulo: esquinas redondeadas 52">
              <a:extLst>
                <a:ext uri="{FF2B5EF4-FFF2-40B4-BE49-F238E27FC236}">
                  <a16:creationId xmlns:a16="http://schemas.microsoft.com/office/drawing/2014/main" id="{6AF98CF6-804F-4EB6-88BB-94FB3D91C24D}"/>
                </a:ext>
              </a:extLst>
            </p:cNvPr>
            <p:cNvSpPr/>
            <p:nvPr/>
          </p:nvSpPr>
          <p:spPr>
            <a:xfrm>
              <a:off x="565549" y="2050844"/>
              <a:ext cx="2525301" cy="2855613"/>
            </a:xfrm>
            <a:prstGeom prst="roundRect">
              <a:avLst>
                <a:gd name="adj" fmla="val 313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0CEADB10-8DF3-4F7F-81D0-1B042588D072}"/>
              </a:ext>
            </a:extLst>
          </p:cNvPr>
          <p:cNvGrpSpPr/>
          <p:nvPr/>
        </p:nvGrpSpPr>
        <p:grpSpPr>
          <a:xfrm>
            <a:off x="3524578" y="5076632"/>
            <a:ext cx="3016650" cy="4505542"/>
            <a:chOff x="3545843" y="1163849"/>
            <a:chExt cx="3016650" cy="4505542"/>
          </a:xfrm>
        </p:grpSpPr>
        <p:sp>
          <p:nvSpPr>
            <p:cNvPr id="58" name="Rectángulo: esquinas redondeadas 57">
              <a:extLst>
                <a:ext uri="{FF2B5EF4-FFF2-40B4-BE49-F238E27FC236}">
                  <a16:creationId xmlns:a16="http://schemas.microsoft.com/office/drawing/2014/main" id="{9125C983-E453-4239-BF04-10D0AD6AD333}"/>
                </a:ext>
              </a:extLst>
            </p:cNvPr>
            <p:cNvSpPr/>
            <p:nvPr/>
          </p:nvSpPr>
          <p:spPr>
            <a:xfrm>
              <a:off x="3545843" y="1163849"/>
              <a:ext cx="3016650" cy="4505542"/>
            </a:xfrm>
            <a:prstGeom prst="roundRect">
              <a:avLst>
                <a:gd name="adj" fmla="val 4990"/>
              </a:avLst>
            </a:prstGeom>
            <a:solidFill>
              <a:srgbClr val="FF671F"/>
            </a:solidFill>
            <a:ln>
              <a:solidFill>
                <a:srgbClr val="FF67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9" name="CuadroTexto 58">
              <a:extLst>
                <a:ext uri="{FF2B5EF4-FFF2-40B4-BE49-F238E27FC236}">
                  <a16:creationId xmlns:a16="http://schemas.microsoft.com/office/drawing/2014/main" id="{4B5FBF86-FEA5-414B-A72C-908D9530512F}"/>
                </a:ext>
              </a:extLst>
            </p:cNvPr>
            <p:cNvSpPr txBox="1"/>
            <p:nvPr/>
          </p:nvSpPr>
          <p:spPr>
            <a:xfrm>
              <a:off x="3710108" y="1270706"/>
              <a:ext cx="12715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>
                  <a:solidFill>
                    <a:schemeClr val="bg1"/>
                  </a:solidFill>
                </a:rPr>
                <a:t>GRUPOS</a:t>
              </a:r>
            </a:p>
          </p:txBody>
        </p:sp>
        <p:sp>
          <p:nvSpPr>
            <p:cNvPr id="60" name="CuadroTexto 59">
              <a:extLst>
                <a:ext uri="{FF2B5EF4-FFF2-40B4-BE49-F238E27FC236}">
                  <a16:creationId xmlns:a16="http://schemas.microsoft.com/office/drawing/2014/main" id="{C920E71B-B44B-4A91-830D-DA6A3B0DFA2A}"/>
                </a:ext>
              </a:extLst>
            </p:cNvPr>
            <p:cNvSpPr txBox="1"/>
            <p:nvPr/>
          </p:nvSpPr>
          <p:spPr>
            <a:xfrm>
              <a:off x="3710108" y="1579700"/>
              <a:ext cx="19598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>
                  <a:solidFill>
                    <a:schemeClr val="bg1"/>
                  </a:solidFill>
                </a:rPr>
                <a:t>Aprendizaje cooperativo</a:t>
              </a:r>
            </a:p>
          </p:txBody>
        </p:sp>
        <p:grpSp>
          <p:nvGrpSpPr>
            <p:cNvPr id="61" name="Grupo 60">
              <a:extLst>
                <a:ext uri="{FF2B5EF4-FFF2-40B4-BE49-F238E27FC236}">
                  <a16:creationId xmlns:a16="http://schemas.microsoft.com/office/drawing/2014/main" id="{02CBA321-6B1D-4246-A5BE-77E7617070FB}"/>
                </a:ext>
              </a:extLst>
            </p:cNvPr>
            <p:cNvGrpSpPr/>
            <p:nvPr/>
          </p:nvGrpSpPr>
          <p:grpSpPr>
            <a:xfrm>
              <a:off x="3763270" y="5113145"/>
              <a:ext cx="1853508" cy="360982"/>
              <a:chOff x="-2618944" y="9131256"/>
              <a:chExt cx="1853508" cy="360982"/>
            </a:xfrm>
          </p:grpSpPr>
          <p:pic>
            <p:nvPicPr>
              <p:cNvPr id="62" name="Imagen 61" descr="Imagen en blanco y negro&#10;&#10;Descripción generada automáticamente con confianza baja">
                <a:extLst>
                  <a:ext uri="{FF2B5EF4-FFF2-40B4-BE49-F238E27FC236}">
                    <a16:creationId xmlns:a16="http://schemas.microsoft.com/office/drawing/2014/main" id="{9D266CB7-E5DA-4C97-B63E-7703A4A9CC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618944" y="9131256"/>
                <a:ext cx="340405" cy="349558"/>
              </a:xfrm>
              <a:prstGeom prst="rect">
                <a:avLst/>
              </a:prstGeom>
            </p:spPr>
          </p:pic>
          <p:sp>
            <p:nvSpPr>
              <p:cNvPr id="63" name="CuadroTexto 62">
                <a:extLst>
                  <a:ext uri="{FF2B5EF4-FFF2-40B4-BE49-F238E27FC236}">
                    <a16:creationId xmlns:a16="http://schemas.microsoft.com/office/drawing/2014/main" id="{8BC873B4-2069-421B-9D16-05D47AD8B1DA}"/>
                  </a:ext>
                </a:extLst>
              </p:cNvPr>
              <p:cNvSpPr txBox="1"/>
              <p:nvPr/>
            </p:nvSpPr>
            <p:spPr>
              <a:xfrm>
                <a:off x="-2322272" y="9138295"/>
                <a:ext cx="1556836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900" b="1">
                    <a:solidFill>
                      <a:schemeClr val="bg1"/>
                    </a:solidFill>
                  </a:rPr>
                  <a:t>INSTITUTO DE INNOVACIÓN</a:t>
                </a:r>
              </a:p>
              <a:p>
                <a:r>
                  <a:rPr lang="es-ES" sz="800">
                    <a:solidFill>
                      <a:schemeClr val="bg1"/>
                    </a:solidFill>
                  </a:rPr>
                  <a:t>Universidad Francisco de Vitoria</a:t>
                </a:r>
              </a:p>
            </p:txBody>
          </p:sp>
        </p:grpSp>
      </p:grpSp>
      <p:sp>
        <p:nvSpPr>
          <p:cNvPr id="64" name="Rectángulo: esquinas redondeadas 63">
            <a:extLst>
              <a:ext uri="{FF2B5EF4-FFF2-40B4-BE49-F238E27FC236}">
                <a16:creationId xmlns:a16="http://schemas.microsoft.com/office/drawing/2014/main" id="{FF43871C-5817-4DAE-83A5-E43B980458FA}"/>
              </a:ext>
            </a:extLst>
          </p:cNvPr>
          <p:cNvSpPr/>
          <p:nvPr/>
        </p:nvSpPr>
        <p:spPr>
          <a:xfrm>
            <a:off x="3778361" y="5963627"/>
            <a:ext cx="2525301" cy="2855613"/>
          </a:xfrm>
          <a:prstGeom prst="roundRect">
            <a:avLst>
              <a:gd name="adj" fmla="val 313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36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upo 97">
            <a:extLst>
              <a:ext uri="{FF2B5EF4-FFF2-40B4-BE49-F238E27FC236}">
                <a16:creationId xmlns:a16="http://schemas.microsoft.com/office/drawing/2014/main" id="{121CDF9F-D8C2-4221-9275-79BC2D0B7297}"/>
              </a:ext>
            </a:extLst>
          </p:cNvPr>
          <p:cNvGrpSpPr/>
          <p:nvPr/>
        </p:nvGrpSpPr>
        <p:grpSpPr>
          <a:xfrm>
            <a:off x="311766" y="334511"/>
            <a:ext cx="3016650" cy="4505542"/>
            <a:chOff x="311766" y="1163849"/>
            <a:chExt cx="3016650" cy="4505542"/>
          </a:xfrm>
        </p:grpSpPr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4E1B2D09-F5A9-4083-8B22-B1CF966005BC}"/>
                </a:ext>
              </a:extLst>
            </p:cNvPr>
            <p:cNvSpPr/>
            <p:nvPr/>
          </p:nvSpPr>
          <p:spPr>
            <a:xfrm>
              <a:off x="311766" y="1163849"/>
              <a:ext cx="3016650" cy="4505542"/>
            </a:xfrm>
            <a:prstGeom prst="roundRect">
              <a:avLst>
                <a:gd name="adj" fmla="val 4990"/>
              </a:avLst>
            </a:prstGeom>
            <a:solidFill>
              <a:srgbClr val="FF671F"/>
            </a:solidFill>
            <a:ln>
              <a:solidFill>
                <a:srgbClr val="FF67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E3CBDA83-0052-4A4E-B9D7-29AFAE435057}"/>
                </a:ext>
              </a:extLst>
            </p:cNvPr>
            <p:cNvSpPr txBox="1"/>
            <p:nvPr/>
          </p:nvSpPr>
          <p:spPr>
            <a:xfrm>
              <a:off x="476031" y="1270706"/>
              <a:ext cx="12715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>
                  <a:solidFill>
                    <a:schemeClr val="bg1"/>
                  </a:solidFill>
                </a:rPr>
                <a:t>GRUPOS</a:t>
              </a:r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A1A13576-DC19-417E-BD80-124480C885AB}"/>
                </a:ext>
              </a:extLst>
            </p:cNvPr>
            <p:cNvSpPr txBox="1"/>
            <p:nvPr/>
          </p:nvSpPr>
          <p:spPr>
            <a:xfrm>
              <a:off x="476031" y="1579700"/>
              <a:ext cx="19598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>
                  <a:solidFill>
                    <a:schemeClr val="bg1"/>
                  </a:solidFill>
                </a:rPr>
                <a:t>Aprendizaje cooperativo</a:t>
              </a:r>
            </a:p>
          </p:txBody>
        </p:sp>
        <p:grpSp>
          <p:nvGrpSpPr>
            <p:cNvPr id="17" name="Grupo 16">
              <a:extLst>
                <a:ext uri="{FF2B5EF4-FFF2-40B4-BE49-F238E27FC236}">
                  <a16:creationId xmlns:a16="http://schemas.microsoft.com/office/drawing/2014/main" id="{A979870A-272E-4D31-A59B-92C596A210D1}"/>
                </a:ext>
              </a:extLst>
            </p:cNvPr>
            <p:cNvGrpSpPr/>
            <p:nvPr/>
          </p:nvGrpSpPr>
          <p:grpSpPr>
            <a:xfrm>
              <a:off x="529193" y="5113145"/>
              <a:ext cx="1853508" cy="360982"/>
              <a:chOff x="-2618944" y="9131256"/>
              <a:chExt cx="1853508" cy="360982"/>
            </a:xfrm>
          </p:grpSpPr>
          <p:pic>
            <p:nvPicPr>
              <p:cNvPr id="13" name="Imagen 12" descr="Imagen en blanco y negro&#10;&#10;Descripción generada automáticamente con confianza baja">
                <a:extLst>
                  <a:ext uri="{FF2B5EF4-FFF2-40B4-BE49-F238E27FC236}">
                    <a16:creationId xmlns:a16="http://schemas.microsoft.com/office/drawing/2014/main" id="{C3F6E885-8802-485D-B49F-A4EBDED60A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618944" y="9131256"/>
                <a:ext cx="340405" cy="349558"/>
              </a:xfrm>
              <a:prstGeom prst="rect">
                <a:avLst/>
              </a:prstGeom>
            </p:spPr>
          </p:pic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07804E26-70DE-4854-919E-84D99D0C7771}"/>
                  </a:ext>
                </a:extLst>
              </p:cNvPr>
              <p:cNvSpPr txBox="1"/>
              <p:nvPr/>
            </p:nvSpPr>
            <p:spPr>
              <a:xfrm>
                <a:off x="-2322272" y="9138295"/>
                <a:ext cx="1556836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900" b="1">
                    <a:solidFill>
                      <a:schemeClr val="bg1"/>
                    </a:solidFill>
                  </a:rPr>
                  <a:t>INSTITUTO DE INNOVACIÓN</a:t>
                </a:r>
              </a:p>
              <a:p>
                <a:r>
                  <a:rPr lang="es-ES" sz="800">
                    <a:solidFill>
                      <a:schemeClr val="bg1"/>
                    </a:solidFill>
                  </a:rPr>
                  <a:t>Universidad Francisco de Vitoria</a:t>
                </a:r>
              </a:p>
            </p:txBody>
          </p:sp>
        </p:grpSp>
        <p:sp>
          <p:nvSpPr>
            <p:cNvPr id="96" name="Rectángulo: esquinas redondeadas 95">
              <a:extLst>
                <a:ext uri="{FF2B5EF4-FFF2-40B4-BE49-F238E27FC236}">
                  <a16:creationId xmlns:a16="http://schemas.microsoft.com/office/drawing/2014/main" id="{38823948-C104-4E17-AF82-4B8ECFCAA431}"/>
                </a:ext>
              </a:extLst>
            </p:cNvPr>
            <p:cNvSpPr/>
            <p:nvPr/>
          </p:nvSpPr>
          <p:spPr>
            <a:xfrm>
              <a:off x="565549" y="2050844"/>
              <a:ext cx="2525301" cy="2855613"/>
            </a:xfrm>
            <a:prstGeom prst="roundRect">
              <a:avLst>
                <a:gd name="adj" fmla="val 313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A7D968A6-2B32-48BF-B3D7-992BAF2199C0}"/>
              </a:ext>
            </a:extLst>
          </p:cNvPr>
          <p:cNvGrpSpPr/>
          <p:nvPr/>
        </p:nvGrpSpPr>
        <p:grpSpPr>
          <a:xfrm>
            <a:off x="3545843" y="334511"/>
            <a:ext cx="3016650" cy="4505542"/>
            <a:chOff x="3545843" y="1163849"/>
            <a:chExt cx="3016650" cy="4505542"/>
          </a:xfrm>
        </p:grpSpPr>
        <p:sp>
          <p:nvSpPr>
            <p:cNvPr id="38" name="Rectángulo: esquinas redondeadas 37">
              <a:extLst>
                <a:ext uri="{FF2B5EF4-FFF2-40B4-BE49-F238E27FC236}">
                  <a16:creationId xmlns:a16="http://schemas.microsoft.com/office/drawing/2014/main" id="{4D3A86E2-71EC-4A12-880E-5812CA7AC9ED}"/>
                </a:ext>
              </a:extLst>
            </p:cNvPr>
            <p:cNvSpPr/>
            <p:nvPr/>
          </p:nvSpPr>
          <p:spPr>
            <a:xfrm>
              <a:off x="3545843" y="1163849"/>
              <a:ext cx="3016650" cy="4505542"/>
            </a:xfrm>
            <a:prstGeom prst="roundRect">
              <a:avLst>
                <a:gd name="adj" fmla="val 4990"/>
              </a:avLst>
            </a:prstGeom>
            <a:solidFill>
              <a:srgbClr val="FF671F"/>
            </a:solidFill>
            <a:ln>
              <a:solidFill>
                <a:srgbClr val="FF67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" name="CuadroTexto 38">
              <a:extLst>
                <a:ext uri="{FF2B5EF4-FFF2-40B4-BE49-F238E27FC236}">
                  <a16:creationId xmlns:a16="http://schemas.microsoft.com/office/drawing/2014/main" id="{C11BD7AC-E5A6-4464-B126-F5A952FE6342}"/>
                </a:ext>
              </a:extLst>
            </p:cNvPr>
            <p:cNvSpPr txBox="1"/>
            <p:nvPr/>
          </p:nvSpPr>
          <p:spPr>
            <a:xfrm>
              <a:off x="3710108" y="1270706"/>
              <a:ext cx="12715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>
                  <a:solidFill>
                    <a:schemeClr val="bg1"/>
                  </a:solidFill>
                </a:rPr>
                <a:t>GRUPOS</a:t>
              </a:r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86DF88A7-326C-4EE5-B006-B4F000A4B5D1}"/>
                </a:ext>
              </a:extLst>
            </p:cNvPr>
            <p:cNvSpPr txBox="1"/>
            <p:nvPr/>
          </p:nvSpPr>
          <p:spPr>
            <a:xfrm>
              <a:off x="3710108" y="1579700"/>
              <a:ext cx="19598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>
                  <a:solidFill>
                    <a:schemeClr val="bg1"/>
                  </a:solidFill>
                </a:rPr>
                <a:t>Aprendizaje cooperativo</a:t>
              </a:r>
            </a:p>
          </p:txBody>
        </p:sp>
        <p:grpSp>
          <p:nvGrpSpPr>
            <p:cNvPr id="41" name="Grupo 40">
              <a:extLst>
                <a:ext uri="{FF2B5EF4-FFF2-40B4-BE49-F238E27FC236}">
                  <a16:creationId xmlns:a16="http://schemas.microsoft.com/office/drawing/2014/main" id="{EF43C8A2-1588-4C7B-ABD8-FCC51BB8A8B7}"/>
                </a:ext>
              </a:extLst>
            </p:cNvPr>
            <p:cNvGrpSpPr/>
            <p:nvPr/>
          </p:nvGrpSpPr>
          <p:grpSpPr>
            <a:xfrm>
              <a:off x="3763270" y="5113145"/>
              <a:ext cx="1853508" cy="360982"/>
              <a:chOff x="-2618944" y="9131256"/>
              <a:chExt cx="1853508" cy="360982"/>
            </a:xfrm>
          </p:grpSpPr>
          <p:pic>
            <p:nvPicPr>
              <p:cNvPr id="42" name="Imagen 41" descr="Imagen en blanco y negro&#10;&#10;Descripción generada automáticamente con confianza baja">
                <a:extLst>
                  <a:ext uri="{FF2B5EF4-FFF2-40B4-BE49-F238E27FC236}">
                    <a16:creationId xmlns:a16="http://schemas.microsoft.com/office/drawing/2014/main" id="{F6DA9F3C-52E0-4530-8EB0-D83B343AEE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618944" y="9131256"/>
                <a:ext cx="340405" cy="349558"/>
              </a:xfrm>
              <a:prstGeom prst="rect">
                <a:avLst/>
              </a:prstGeom>
            </p:spPr>
          </p:pic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A8E0D983-D72B-43C0-AAE2-94DC4125C62D}"/>
                  </a:ext>
                </a:extLst>
              </p:cNvPr>
              <p:cNvSpPr txBox="1"/>
              <p:nvPr/>
            </p:nvSpPr>
            <p:spPr>
              <a:xfrm>
                <a:off x="-2322272" y="9138295"/>
                <a:ext cx="1556836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900" b="1">
                    <a:solidFill>
                      <a:schemeClr val="bg1"/>
                    </a:solidFill>
                  </a:rPr>
                  <a:t>INSTITUTO DE INNOVACIÓN</a:t>
                </a:r>
              </a:p>
              <a:p>
                <a:r>
                  <a:rPr lang="es-ES" sz="800">
                    <a:solidFill>
                      <a:schemeClr val="bg1"/>
                    </a:solidFill>
                  </a:rPr>
                  <a:t>Universidad Francisco de Vitoria</a:t>
                </a:r>
              </a:p>
            </p:txBody>
          </p:sp>
        </p:grpSp>
      </p:grpSp>
      <p:sp>
        <p:nvSpPr>
          <p:cNvPr id="44" name="Rectángulo: esquinas redondeadas 43">
            <a:extLst>
              <a:ext uri="{FF2B5EF4-FFF2-40B4-BE49-F238E27FC236}">
                <a16:creationId xmlns:a16="http://schemas.microsoft.com/office/drawing/2014/main" id="{5979CDD3-82EB-4034-823D-F0074B36E68D}"/>
              </a:ext>
            </a:extLst>
          </p:cNvPr>
          <p:cNvSpPr/>
          <p:nvPr/>
        </p:nvSpPr>
        <p:spPr>
          <a:xfrm>
            <a:off x="3799626" y="1221506"/>
            <a:ext cx="2525301" cy="2855613"/>
          </a:xfrm>
          <a:prstGeom prst="roundRect">
            <a:avLst>
              <a:gd name="adj" fmla="val 313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8" name="Grupo 47">
            <a:extLst>
              <a:ext uri="{FF2B5EF4-FFF2-40B4-BE49-F238E27FC236}">
                <a16:creationId xmlns:a16="http://schemas.microsoft.com/office/drawing/2014/main" id="{5B80F42D-C8F3-41BE-9A52-4996DDA054C2}"/>
              </a:ext>
            </a:extLst>
          </p:cNvPr>
          <p:cNvGrpSpPr/>
          <p:nvPr/>
        </p:nvGrpSpPr>
        <p:grpSpPr>
          <a:xfrm>
            <a:off x="290501" y="5076632"/>
            <a:ext cx="3016650" cy="4505542"/>
            <a:chOff x="311766" y="1163849"/>
            <a:chExt cx="3016650" cy="4505542"/>
          </a:xfrm>
        </p:grpSpPr>
        <p:sp>
          <p:nvSpPr>
            <p:cNvPr id="49" name="Rectángulo: esquinas redondeadas 48">
              <a:extLst>
                <a:ext uri="{FF2B5EF4-FFF2-40B4-BE49-F238E27FC236}">
                  <a16:creationId xmlns:a16="http://schemas.microsoft.com/office/drawing/2014/main" id="{480BB985-CFFF-4FA6-86CE-7813878AAB85}"/>
                </a:ext>
              </a:extLst>
            </p:cNvPr>
            <p:cNvSpPr/>
            <p:nvPr/>
          </p:nvSpPr>
          <p:spPr>
            <a:xfrm>
              <a:off x="311766" y="1163849"/>
              <a:ext cx="3016650" cy="4505542"/>
            </a:xfrm>
            <a:prstGeom prst="roundRect">
              <a:avLst>
                <a:gd name="adj" fmla="val 4990"/>
              </a:avLst>
            </a:prstGeom>
            <a:solidFill>
              <a:srgbClr val="FF671F"/>
            </a:solidFill>
            <a:ln>
              <a:solidFill>
                <a:srgbClr val="FF67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0" name="CuadroTexto 49">
              <a:extLst>
                <a:ext uri="{FF2B5EF4-FFF2-40B4-BE49-F238E27FC236}">
                  <a16:creationId xmlns:a16="http://schemas.microsoft.com/office/drawing/2014/main" id="{8E4EE2C9-05D0-40A0-92AC-C74A93C68839}"/>
                </a:ext>
              </a:extLst>
            </p:cNvPr>
            <p:cNvSpPr txBox="1"/>
            <p:nvPr/>
          </p:nvSpPr>
          <p:spPr>
            <a:xfrm>
              <a:off x="476031" y="1270706"/>
              <a:ext cx="12715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>
                  <a:solidFill>
                    <a:schemeClr val="bg1"/>
                  </a:solidFill>
                </a:rPr>
                <a:t>GRUPOS</a:t>
              </a:r>
            </a:p>
          </p:txBody>
        </p:sp>
        <p:sp>
          <p:nvSpPr>
            <p:cNvPr id="51" name="CuadroTexto 50">
              <a:extLst>
                <a:ext uri="{FF2B5EF4-FFF2-40B4-BE49-F238E27FC236}">
                  <a16:creationId xmlns:a16="http://schemas.microsoft.com/office/drawing/2014/main" id="{8C60A2A1-6CAB-4B2E-AB50-A2472FC04E27}"/>
                </a:ext>
              </a:extLst>
            </p:cNvPr>
            <p:cNvSpPr txBox="1"/>
            <p:nvPr/>
          </p:nvSpPr>
          <p:spPr>
            <a:xfrm>
              <a:off x="476031" y="1579700"/>
              <a:ext cx="19598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>
                  <a:solidFill>
                    <a:schemeClr val="bg1"/>
                  </a:solidFill>
                </a:rPr>
                <a:t>Aprendizaje cooperativo</a:t>
              </a:r>
            </a:p>
          </p:txBody>
        </p:sp>
        <p:grpSp>
          <p:nvGrpSpPr>
            <p:cNvPr id="52" name="Grupo 51">
              <a:extLst>
                <a:ext uri="{FF2B5EF4-FFF2-40B4-BE49-F238E27FC236}">
                  <a16:creationId xmlns:a16="http://schemas.microsoft.com/office/drawing/2014/main" id="{047A2E48-39EB-4D74-A252-A77182F5BE31}"/>
                </a:ext>
              </a:extLst>
            </p:cNvPr>
            <p:cNvGrpSpPr/>
            <p:nvPr/>
          </p:nvGrpSpPr>
          <p:grpSpPr>
            <a:xfrm>
              <a:off x="529193" y="5113145"/>
              <a:ext cx="1853508" cy="360982"/>
              <a:chOff x="-2618944" y="9131256"/>
              <a:chExt cx="1853508" cy="360982"/>
            </a:xfrm>
          </p:grpSpPr>
          <p:pic>
            <p:nvPicPr>
              <p:cNvPr id="54" name="Imagen 53" descr="Imagen en blanco y negro&#10;&#10;Descripción generada automáticamente con confianza baja">
                <a:extLst>
                  <a:ext uri="{FF2B5EF4-FFF2-40B4-BE49-F238E27FC236}">
                    <a16:creationId xmlns:a16="http://schemas.microsoft.com/office/drawing/2014/main" id="{F088C3E2-B14F-4293-9C96-D217E2BCD0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618944" y="9131256"/>
                <a:ext cx="340405" cy="349558"/>
              </a:xfrm>
              <a:prstGeom prst="rect">
                <a:avLst/>
              </a:prstGeom>
            </p:spPr>
          </p:pic>
          <p:sp>
            <p:nvSpPr>
              <p:cNvPr id="55" name="CuadroTexto 54">
                <a:extLst>
                  <a:ext uri="{FF2B5EF4-FFF2-40B4-BE49-F238E27FC236}">
                    <a16:creationId xmlns:a16="http://schemas.microsoft.com/office/drawing/2014/main" id="{85CFFC6D-7A72-468F-8489-EF0192A3887E}"/>
                  </a:ext>
                </a:extLst>
              </p:cNvPr>
              <p:cNvSpPr txBox="1"/>
              <p:nvPr/>
            </p:nvSpPr>
            <p:spPr>
              <a:xfrm>
                <a:off x="-2322272" y="9138295"/>
                <a:ext cx="1556836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900" b="1">
                    <a:solidFill>
                      <a:schemeClr val="bg1"/>
                    </a:solidFill>
                  </a:rPr>
                  <a:t>INSTITUTO DE INNOVACIÓN</a:t>
                </a:r>
              </a:p>
              <a:p>
                <a:r>
                  <a:rPr lang="es-ES" sz="800">
                    <a:solidFill>
                      <a:schemeClr val="bg1"/>
                    </a:solidFill>
                  </a:rPr>
                  <a:t>Universidad Francisco de Vitoria</a:t>
                </a:r>
              </a:p>
            </p:txBody>
          </p:sp>
        </p:grpSp>
        <p:sp>
          <p:nvSpPr>
            <p:cNvPr id="53" name="Rectángulo: esquinas redondeadas 52">
              <a:extLst>
                <a:ext uri="{FF2B5EF4-FFF2-40B4-BE49-F238E27FC236}">
                  <a16:creationId xmlns:a16="http://schemas.microsoft.com/office/drawing/2014/main" id="{6AF98CF6-804F-4EB6-88BB-94FB3D91C24D}"/>
                </a:ext>
              </a:extLst>
            </p:cNvPr>
            <p:cNvSpPr/>
            <p:nvPr/>
          </p:nvSpPr>
          <p:spPr>
            <a:xfrm>
              <a:off x="565549" y="2050844"/>
              <a:ext cx="2525301" cy="2855613"/>
            </a:xfrm>
            <a:prstGeom prst="roundRect">
              <a:avLst>
                <a:gd name="adj" fmla="val 313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0CEADB10-8DF3-4F7F-81D0-1B042588D072}"/>
              </a:ext>
            </a:extLst>
          </p:cNvPr>
          <p:cNvGrpSpPr/>
          <p:nvPr/>
        </p:nvGrpSpPr>
        <p:grpSpPr>
          <a:xfrm>
            <a:off x="3524578" y="5076632"/>
            <a:ext cx="3016650" cy="4505542"/>
            <a:chOff x="3545843" y="1163849"/>
            <a:chExt cx="3016650" cy="4505542"/>
          </a:xfrm>
        </p:grpSpPr>
        <p:sp>
          <p:nvSpPr>
            <p:cNvPr id="58" name="Rectángulo: esquinas redondeadas 57">
              <a:extLst>
                <a:ext uri="{FF2B5EF4-FFF2-40B4-BE49-F238E27FC236}">
                  <a16:creationId xmlns:a16="http://schemas.microsoft.com/office/drawing/2014/main" id="{9125C983-E453-4239-BF04-10D0AD6AD333}"/>
                </a:ext>
              </a:extLst>
            </p:cNvPr>
            <p:cNvSpPr/>
            <p:nvPr/>
          </p:nvSpPr>
          <p:spPr>
            <a:xfrm>
              <a:off x="3545843" y="1163849"/>
              <a:ext cx="3016650" cy="4505542"/>
            </a:xfrm>
            <a:prstGeom prst="roundRect">
              <a:avLst>
                <a:gd name="adj" fmla="val 4990"/>
              </a:avLst>
            </a:prstGeom>
            <a:solidFill>
              <a:srgbClr val="FF671F"/>
            </a:solidFill>
            <a:ln>
              <a:solidFill>
                <a:srgbClr val="FF67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9" name="CuadroTexto 58">
              <a:extLst>
                <a:ext uri="{FF2B5EF4-FFF2-40B4-BE49-F238E27FC236}">
                  <a16:creationId xmlns:a16="http://schemas.microsoft.com/office/drawing/2014/main" id="{4B5FBF86-FEA5-414B-A72C-908D9530512F}"/>
                </a:ext>
              </a:extLst>
            </p:cNvPr>
            <p:cNvSpPr txBox="1"/>
            <p:nvPr/>
          </p:nvSpPr>
          <p:spPr>
            <a:xfrm>
              <a:off x="3710108" y="1270706"/>
              <a:ext cx="12715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>
                  <a:solidFill>
                    <a:schemeClr val="bg1"/>
                  </a:solidFill>
                </a:rPr>
                <a:t>GRUPOS</a:t>
              </a:r>
            </a:p>
          </p:txBody>
        </p:sp>
        <p:sp>
          <p:nvSpPr>
            <p:cNvPr id="60" name="CuadroTexto 59">
              <a:extLst>
                <a:ext uri="{FF2B5EF4-FFF2-40B4-BE49-F238E27FC236}">
                  <a16:creationId xmlns:a16="http://schemas.microsoft.com/office/drawing/2014/main" id="{C920E71B-B44B-4A91-830D-DA6A3B0DFA2A}"/>
                </a:ext>
              </a:extLst>
            </p:cNvPr>
            <p:cNvSpPr txBox="1"/>
            <p:nvPr/>
          </p:nvSpPr>
          <p:spPr>
            <a:xfrm>
              <a:off x="3710108" y="1579700"/>
              <a:ext cx="19598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>
                  <a:solidFill>
                    <a:schemeClr val="bg1"/>
                  </a:solidFill>
                </a:rPr>
                <a:t>Aprendizaje cooperativo</a:t>
              </a:r>
            </a:p>
          </p:txBody>
        </p:sp>
        <p:grpSp>
          <p:nvGrpSpPr>
            <p:cNvPr id="61" name="Grupo 60">
              <a:extLst>
                <a:ext uri="{FF2B5EF4-FFF2-40B4-BE49-F238E27FC236}">
                  <a16:creationId xmlns:a16="http://schemas.microsoft.com/office/drawing/2014/main" id="{02CBA321-6B1D-4246-A5BE-77E7617070FB}"/>
                </a:ext>
              </a:extLst>
            </p:cNvPr>
            <p:cNvGrpSpPr/>
            <p:nvPr/>
          </p:nvGrpSpPr>
          <p:grpSpPr>
            <a:xfrm>
              <a:off x="3763270" y="5113145"/>
              <a:ext cx="1853508" cy="360982"/>
              <a:chOff x="-2618944" y="9131256"/>
              <a:chExt cx="1853508" cy="360982"/>
            </a:xfrm>
          </p:grpSpPr>
          <p:pic>
            <p:nvPicPr>
              <p:cNvPr id="62" name="Imagen 61" descr="Imagen en blanco y negro&#10;&#10;Descripción generada automáticamente con confianza baja">
                <a:extLst>
                  <a:ext uri="{FF2B5EF4-FFF2-40B4-BE49-F238E27FC236}">
                    <a16:creationId xmlns:a16="http://schemas.microsoft.com/office/drawing/2014/main" id="{9D266CB7-E5DA-4C97-B63E-7703A4A9CC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618944" y="9131256"/>
                <a:ext cx="340405" cy="349558"/>
              </a:xfrm>
              <a:prstGeom prst="rect">
                <a:avLst/>
              </a:prstGeom>
            </p:spPr>
          </p:pic>
          <p:sp>
            <p:nvSpPr>
              <p:cNvPr id="63" name="CuadroTexto 62">
                <a:extLst>
                  <a:ext uri="{FF2B5EF4-FFF2-40B4-BE49-F238E27FC236}">
                    <a16:creationId xmlns:a16="http://schemas.microsoft.com/office/drawing/2014/main" id="{8BC873B4-2069-421B-9D16-05D47AD8B1DA}"/>
                  </a:ext>
                </a:extLst>
              </p:cNvPr>
              <p:cNvSpPr txBox="1"/>
              <p:nvPr/>
            </p:nvSpPr>
            <p:spPr>
              <a:xfrm>
                <a:off x="-2322272" y="9138295"/>
                <a:ext cx="1556836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900" b="1">
                    <a:solidFill>
                      <a:schemeClr val="bg1"/>
                    </a:solidFill>
                  </a:rPr>
                  <a:t>INSTITUTO DE INNOVACIÓN</a:t>
                </a:r>
              </a:p>
              <a:p>
                <a:r>
                  <a:rPr lang="es-ES" sz="800">
                    <a:solidFill>
                      <a:schemeClr val="bg1"/>
                    </a:solidFill>
                  </a:rPr>
                  <a:t>Universidad Francisco de Vitoria</a:t>
                </a:r>
              </a:p>
            </p:txBody>
          </p:sp>
        </p:grpSp>
      </p:grpSp>
      <p:sp>
        <p:nvSpPr>
          <p:cNvPr id="64" name="Rectángulo: esquinas redondeadas 63">
            <a:extLst>
              <a:ext uri="{FF2B5EF4-FFF2-40B4-BE49-F238E27FC236}">
                <a16:creationId xmlns:a16="http://schemas.microsoft.com/office/drawing/2014/main" id="{FF43871C-5817-4DAE-83A5-E43B980458FA}"/>
              </a:ext>
            </a:extLst>
          </p:cNvPr>
          <p:cNvSpPr/>
          <p:nvPr/>
        </p:nvSpPr>
        <p:spPr>
          <a:xfrm>
            <a:off x="3778361" y="5963627"/>
            <a:ext cx="2525301" cy="2855613"/>
          </a:xfrm>
          <a:prstGeom prst="roundRect">
            <a:avLst>
              <a:gd name="adj" fmla="val 313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8596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upo 97">
            <a:extLst>
              <a:ext uri="{FF2B5EF4-FFF2-40B4-BE49-F238E27FC236}">
                <a16:creationId xmlns:a16="http://schemas.microsoft.com/office/drawing/2014/main" id="{121CDF9F-D8C2-4221-9275-79BC2D0B7297}"/>
              </a:ext>
            </a:extLst>
          </p:cNvPr>
          <p:cNvGrpSpPr/>
          <p:nvPr/>
        </p:nvGrpSpPr>
        <p:grpSpPr>
          <a:xfrm>
            <a:off x="311766" y="334511"/>
            <a:ext cx="3016650" cy="4505542"/>
            <a:chOff x="311766" y="1163849"/>
            <a:chExt cx="3016650" cy="4505542"/>
          </a:xfrm>
        </p:grpSpPr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4E1B2D09-F5A9-4083-8B22-B1CF966005BC}"/>
                </a:ext>
              </a:extLst>
            </p:cNvPr>
            <p:cNvSpPr/>
            <p:nvPr/>
          </p:nvSpPr>
          <p:spPr>
            <a:xfrm>
              <a:off x="311766" y="1163849"/>
              <a:ext cx="3016650" cy="4505542"/>
            </a:xfrm>
            <a:prstGeom prst="roundRect">
              <a:avLst>
                <a:gd name="adj" fmla="val 4990"/>
              </a:avLst>
            </a:prstGeom>
            <a:solidFill>
              <a:srgbClr val="FF671F"/>
            </a:solidFill>
            <a:ln>
              <a:solidFill>
                <a:srgbClr val="FF67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E3CBDA83-0052-4A4E-B9D7-29AFAE435057}"/>
                </a:ext>
              </a:extLst>
            </p:cNvPr>
            <p:cNvSpPr txBox="1"/>
            <p:nvPr/>
          </p:nvSpPr>
          <p:spPr>
            <a:xfrm>
              <a:off x="476031" y="1270706"/>
              <a:ext cx="12715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>
                  <a:solidFill>
                    <a:schemeClr val="bg1"/>
                  </a:solidFill>
                </a:rPr>
                <a:t>GRUPOS</a:t>
              </a:r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A1A13576-DC19-417E-BD80-124480C885AB}"/>
                </a:ext>
              </a:extLst>
            </p:cNvPr>
            <p:cNvSpPr txBox="1"/>
            <p:nvPr/>
          </p:nvSpPr>
          <p:spPr>
            <a:xfrm>
              <a:off x="476031" y="1579700"/>
              <a:ext cx="19598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>
                  <a:solidFill>
                    <a:schemeClr val="bg1"/>
                  </a:solidFill>
                </a:rPr>
                <a:t>Aprendizaje cooperativo</a:t>
              </a:r>
            </a:p>
          </p:txBody>
        </p:sp>
        <p:grpSp>
          <p:nvGrpSpPr>
            <p:cNvPr id="17" name="Grupo 16">
              <a:extLst>
                <a:ext uri="{FF2B5EF4-FFF2-40B4-BE49-F238E27FC236}">
                  <a16:creationId xmlns:a16="http://schemas.microsoft.com/office/drawing/2014/main" id="{A979870A-272E-4D31-A59B-92C596A210D1}"/>
                </a:ext>
              </a:extLst>
            </p:cNvPr>
            <p:cNvGrpSpPr/>
            <p:nvPr/>
          </p:nvGrpSpPr>
          <p:grpSpPr>
            <a:xfrm>
              <a:off x="529193" y="5113145"/>
              <a:ext cx="1853508" cy="360982"/>
              <a:chOff x="-2618944" y="9131256"/>
              <a:chExt cx="1853508" cy="360982"/>
            </a:xfrm>
          </p:grpSpPr>
          <p:pic>
            <p:nvPicPr>
              <p:cNvPr id="13" name="Imagen 12" descr="Imagen en blanco y negro&#10;&#10;Descripción generada automáticamente con confianza baja">
                <a:extLst>
                  <a:ext uri="{FF2B5EF4-FFF2-40B4-BE49-F238E27FC236}">
                    <a16:creationId xmlns:a16="http://schemas.microsoft.com/office/drawing/2014/main" id="{C3F6E885-8802-485D-B49F-A4EBDED60A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618944" y="9131256"/>
                <a:ext cx="340405" cy="349558"/>
              </a:xfrm>
              <a:prstGeom prst="rect">
                <a:avLst/>
              </a:prstGeom>
            </p:spPr>
          </p:pic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07804E26-70DE-4854-919E-84D99D0C7771}"/>
                  </a:ext>
                </a:extLst>
              </p:cNvPr>
              <p:cNvSpPr txBox="1"/>
              <p:nvPr/>
            </p:nvSpPr>
            <p:spPr>
              <a:xfrm>
                <a:off x="-2322272" y="9138295"/>
                <a:ext cx="1556836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900" b="1">
                    <a:solidFill>
                      <a:schemeClr val="bg1"/>
                    </a:solidFill>
                  </a:rPr>
                  <a:t>INSTITUTO DE INNOVACIÓN</a:t>
                </a:r>
              </a:p>
              <a:p>
                <a:r>
                  <a:rPr lang="es-ES" sz="800">
                    <a:solidFill>
                      <a:schemeClr val="bg1"/>
                    </a:solidFill>
                  </a:rPr>
                  <a:t>Universidad Francisco de Vitoria</a:t>
                </a:r>
              </a:p>
            </p:txBody>
          </p:sp>
        </p:grpSp>
        <p:sp>
          <p:nvSpPr>
            <p:cNvPr id="96" name="Rectángulo: esquinas redondeadas 95">
              <a:extLst>
                <a:ext uri="{FF2B5EF4-FFF2-40B4-BE49-F238E27FC236}">
                  <a16:creationId xmlns:a16="http://schemas.microsoft.com/office/drawing/2014/main" id="{38823948-C104-4E17-AF82-4B8ECFCAA431}"/>
                </a:ext>
              </a:extLst>
            </p:cNvPr>
            <p:cNvSpPr/>
            <p:nvPr/>
          </p:nvSpPr>
          <p:spPr>
            <a:xfrm>
              <a:off x="565549" y="2050844"/>
              <a:ext cx="2525301" cy="2855613"/>
            </a:xfrm>
            <a:prstGeom prst="roundRect">
              <a:avLst>
                <a:gd name="adj" fmla="val 313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A7D968A6-2B32-48BF-B3D7-992BAF2199C0}"/>
              </a:ext>
            </a:extLst>
          </p:cNvPr>
          <p:cNvGrpSpPr/>
          <p:nvPr/>
        </p:nvGrpSpPr>
        <p:grpSpPr>
          <a:xfrm>
            <a:off x="3545843" y="334511"/>
            <a:ext cx="3016650" cy="4505542"/>
            <a:chOff x="3545843" y="1163849"/>
            <a:chExt cx="3016650" cy="4505542"/>
          </a:xfrm>
        </p:grpSpPr>
        <p:sp>
          <p:nvSpPr>
            <p:cNvPr id="38" name="Rectángulo: esquinas redondeadas 37">
              <a:extLst>
                <a:ext uri="{FF2B5EF4-FFF2-40B4-BE49-F238E27FC236}">
                  <a16:creationId xmlns:a16="http://schemas.microsoft.com/office/drawing/2014/main" id="{4D3A86E2-71EC-4A12-880E-5812CA7AC9ED}"/>
                </a:ext>
              </a:extLst>
            </p:cNvPr>
            <p:cNvSpPr/>
            <p:nvPr/>
          </p:nvSpPr>
          <p:spPr>
            <a:xfrm>
              <a:off x="3545843" y="1163849"/>
              <a:ext cx="3016650" cy="4505542"/>
            </a:xfrm>
            <a:prstGeom prst="roundRect">
              <a:avLst>
                <a:gd name="adj" fmla="val 4990"/>
              </a:avLst>
            </a:prstGeom>
            <a:solidFill>
              <a:srgbClr val="FF671F"/>
            </a:solidFill>
            <a:ln>
              <a:solidFill>
                <a:srgbClr val="FF67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" name="CuadroTexto 38">
              <a:extLst>
                <a:ext uri="{FF2B5EF4-FFF2-40B4-BE49-F238E27FC236}">
                  <a16:creationId xmlns:a16="http://schemas.microsoft.com/office/drawing/2014/main" id="{C11BD7AC-E5A6-4464-B126-F5A952FE6342}"/>
                </a:ext>
              </a:extLst>
            </p:cNvPr>
            <p:cNvSpPr txBox="1"/>
            <p:nvPr/>
          </p:nvSpPr>
          <p:spPr>
            <a:xfrm>
              <a:off x="3710108" y="1270706"/>
              <a:ext cx="12715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>
                  <a:solidFill>
                    <a:schemeClr val="bg1"/>
                  </a:solidFill>
                </a:rPr>
                <a:t>GRUPOS</a:t>
              </a:r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86DF88A7-326C-4EE5-B006-B4F000A4B5D1}"/>
                </a:ext>
              </a:extLst>
            </p:cNvPr>
            <p:cNvSpPr txBox="1"/>
            <p:nvPr/>
          </p:nvSpPr>
          <p:spPr>
            <a:xfrm>
              <a:off x="3710108" y="1579700"/>
              <a:ext cx="19598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>
                  <a:solidFill>
                    <a:schemeClr val="bg1"/>
                  </a:solidFill>
                </a:rPr>
                <a:t>Aprendizaje cooperativo</a:t>
              </a:r>
            </a:p>
          </p:txBody>
        </p:sp>
        <p:grpSp>
          <p:nvGrpSpPr>
            <p:cNvPr id="41" name="Grupo 40">
              <a:extLst>
                <a:ext uri="{FF2B5EF4-FFF2-40B4-BE49-F238E27FC236}">
                  <a16:creationId xmlns:a16="http://schemas.microsoft.com/office/drawing/2014/main" id="{EF43C8A2-1588-4C7B-ABD8-FCC51BB8A8B7}"/>
                </a:ext>
              </a:extLst>
            </p:cNvPr>
            <p:cNvGrpSpPr/>
            <p:nvPr/>
          </p:nvGrpSpPr>
          <p:grpSpPr>
            <a:xfrm>
              <a:off x="3763270" y="5113145"/>
              <a:ext cx="1853508" cy="360982"/>
              <a:chOff x="-2618944" y="9131256"/>
              <a:chExt cx="1853508" cy="360982"/>
            </a:xfrm>
          </p:grpSpPr>
          <p:pic>
            <p:nvPicPr>
              <p:cNvPr id="42" name="Imagen 41" descr="Imagen en blanco y negro&#10;&#10;Descripción generada automáticamente con confianza baja">
                <a:extLst>
                  <a:ext uri="{FF2B5EF4-FFF2-40B4-BE49-F238E27FC236}">
                    <a16:creationId xmlns:a16="http://schemas.microsoft.com/office/drawing/2014/main" id="{F6DA9F3C-52E0-4530-8EB0-D83B343AEE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618944" y="9131256"/>
                <a:ext cx="340405" cy="349558"/>
              </a:xfrm>
              <a:prstGeom prst="rect">
                <a:avLst/>
              </a:prstGeom>
            </p:spPr>
          </p:pic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A8E0D983-D72B-43C0-AAE2-94DC4125C62D}"/>
                  </a:ext>
                </a:extLst>
              </p:cNvPr>
              <p:cNvSpPr txBox="1"/>
              <p:nvPr/>
            </p:nvSpPr>
            <p:spPr>
              <a:xfrm>
                <a:off x="-2322272" y="9138295"/>
                <a:ext cx="1556836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900" b="1">
                    <a:solidFill>
                      <a:schemeClr val="bg1"/>
                    </a:solidFill>
                  </a:rPr>
                  <a:t>INSTITUTO DE INNOVACIÓN</a:t>
                </a:r>
              </a:p>
              <a:p>
                <a:r>
                  <a:rPr lang="es-ES" sz="800">
                    <a:solidFill>
                      <a:schemeClr val="bg1"/>
                    </a:solidFill>
                  </a:rPr>
                  <a:t>Universidad Francisco de Vitoria</a:t>
                </a:r>
              </a:p>
            </p:txBody>
          </p:sp>
        </p:grpSp>
      </p:grpSp>
      <p:sp>
        <p:nvSpPr>
          <p:cNvPr id="44" name="Rectángulo: esquinas redondeadas 43">
            <a:extLst>
              <a:ext uri="{FF2B5EF4-FFF2-40B4-BE49-F238E27FC236}">
                <a16:creationId xmlns:a16="http://schemas.microsoft.com/office/drawing/2014/main" id="{5979CDD3-82EB-4034-823D-F0074B36E68D}"/>
              </a:ext>
            </a:extLst>
          </p:cNvPr>
          <p:cNvSpPr/>
          <p:nvPr/>
        </p:nvSpPr>
        <p:spPr>
          <a:xfrm>
            <a:off x="3799626" y="1221506"/>
            <a:ext cx="2525301" cy="2855613"/>
          </a:xfrm>
          <a:prstGeom prst="roundRect">
            <a:avLst>
              <a:gd name="adj" fmla="val 313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8" name="Grupo 47">
            <a:extLst>
              <a:ext uri="{FF2B5EF4-FFF2-40B4-BE49-F238E27FC236}">
                <a16:creationId xmlns:a16="http://schemas.microsoft.com/office/drawing/2014/main" id="{5B80F42D-C8F3-41BE-9A52-4996DDA054C2}"/>
              </a:ext>
            </a:extLst>
          </p:cNvPr>
          <p:cNvGrpSpPr/>
          <p:nvPr/>
        </p:nvGrpSpPr>
        <p:grpSpPr>
          <a:xfrm>
            <a:off x="290501" y="5076632"/>
            <a:ext cx="3016650" cy="4505542"/>
            <a:chOff x="311766" y="1163849"/>
            <a:chExt cx="3016650" cy="4505542"/>
          </a:xfrm>
        </p:grpSpPr>
        <p:sp>
          <p:nvSpPr>
            <p:cNvPr id="49" name="Rectángulo: esquinas redondeadas 48">
              <a:extLst>
                <a:ext uri="{FF2B5EF4-FFF2-40B4-BE49-F238E27FC236}">
                  <a16:creationId xmlns:a16="http://schemas.microsoft.com/office/drawing/2014/main" id="{480BB985-CFFF-4FA6-86CE-7813878AAB85}"/>
                </a:ext>
              </a:extLst>
            </p:cNvPr>
            <p:cNvSpPr/>
            <p:nvPr/>
          </p:nvSpPr>
          <p:spPr>
            <a:xfrm>
              <a:off x="311766" y="1163849"/>
              <a:ext cx="3016650" cy="4505542"/>
            </a:xfrm>
            <a:prstGeom prst="roundRect">
              <a:avLst>
                <a:gd name="adj" fmla="val 4990"/>
              </a:avLst>
            </a:prstGeom>
            <a:solidFill>
              <a:srgbClr val="FF671F"/>
            </a:solidFill>
            <a:ln>
              <a:solidFill>
                <a:srgbClr val="FF67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0" name="CuadroTexto 49">
              <a:extLst>
                <a:ext uri="{FF2B5EF4-FFF2-40B4-BE49-F238E27FC236}">
                  <a16:creationId xmlns:a16="http://schemas.microsoft.com/office/drawing/2014/main" id="{8E4EE2C9-05D0-40A0-92AC-C74A93C68839}"/>
                </a:ext>
              </a:extLst>
            </p:cNvPr>
            <p:cNvSpPr txBox="1"/>
            <p:nvPr/>
          </p:nvSpPr>
          <p:spPr>
            <a:xfrm>
              <a:off x="476031" y="1270706"/>
              <a:ext cx="12715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>
                  <a:solidFill>
                    <a:schemeClr val="bg1"/>
                  </a:solidFill>
                </a:rPr>
                <a:t>GRUPOS</a:t>
              </a:r>
            </a:p>
          </p:txBody>
        </p:sp>
        <p:sp>
          <p:nvSpPr>
            <p:cNvPr id="51" name="CuadroTexto 50">
              <a:extLst>
                <a:ext uri="{FF2B5EF4-FFF2-40B4-BE49-F238E27FC236}">
                  <a16:creationId xmlns:a16="http://schemas.microsoft.com/office/drawing/2014/main" id="{8C60A2A1-6CAB-4B2E-AB50-A2472FC04E27}"/>
                </a:ext>
              </a:extLst>
            </p:cNvPr>
            <p:cNvSpPr txBox="1"/>
            <p:nvPr/>
          </p:nvSpPr>
          <p:spPr>
            <a:xfrm>
              <a:off x="476031" y="1579700"/>
              <a:ext cx="19598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>
                  <a:solidFill>
                    <a:schemeClr val="bg1"/>
                  </a:solidFill>
                </a:rPr>
                <a:t>Aprendizaje cooperativo</a:t>
              </a:r>
            </a:p>
          </p:txBody>
        </p:sp>
        <p:grpSp>
          <p:nvGrpSpPr>
            <p:cNvPr id="52" name="Grupo 51">
              <a:extLst>
                <a:ext uri="{FF2B5EF4-FFF2-40B4-BE49-F238E27FC236}">
                  <a16:creationId xmlns:a16="http://schemas.microsoft.com/office/drawing/2014/main" id="{047A2E48-39EB-4D74-A252-A77182F5BE31}"/>
                </a:ext>
              </a:extLst>
            </p:cNvPr>
            <p:cNvGrpSpPr/>
            <p:nvPr/>
          </p:nvGrpSpPr>
          <p:grpSpPr>
            <a:xfrm>
              <a:off x="529193" y="5113145"/>
              <a:ext cx="1853508" cy="360982"/>
              <a:chOff x="-2618944" y="9131256"/>
              <a:chExt cx="1853508" cy="360982"/>
            </a:xfrm>
          </p:grpSpPr>
          <p:pic>
            <p:nvPicPr>
              <p:cNvPr id="54" name="Imagen 53" descr="Imagen en blanco y negro&#10;&#10;Descripción generada automáticamente con confianza baja">
                <a:extLst>
                  <a:ext uri="{FF2B5EF4-FFF2-40B4-BE49-F238E27FC236}">
                    <a16:creationId xmlns:a16="http://schemas.microsoft.com/office/drawing/2014/main" id="{F088C3E2-B14F-4293-9C96-D217E2BCD0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618944" y="9131256"/>
                <a:ext cx="340405" cy="349558"/>
              </a:xfrm>
              <a:prstGeom prst="rect">
                <a:avLst/>
              </a:prstGeom>
            </p:spPr>
          </p:pic>
          <p:sp>
            <p:nvSpPr>
              <p:cNvPr id="55" name="CuadroTexto 54">
                <a:extLst>
                  <a:ext uri="{FF2B5EF4-FFF2-40B4-BE49-F238E27FC236}">
                    <a16:creationId xmlns:a16="http://schemas.microsoft.com/office/drawing/2014/main" id="{85CFFC6D-7A72-468F-8489-EF0192A3887E}"/>
                  </a:ext>
                </a:extLst>
              </p:cNvPr>
              <p:cNvSpPr txBox="1"/>
              <p:nvPr/>
            </p:nvSpPr>
            <p:spPr>
              <a:xfrm>
                <a:off x="-2322272" y="9138295"/>
                <a:ext cx="1556836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900" b="1">
                    <a:solidFill>
                      <a:schemeClr val="bg1"/>
                    </a:solidFill>
                  </a:rPr>
                  <a:t>INSTITUTO DE INNOVACIÓN</a:t>
                </a:r>
              </a:p>
              <a:p>
                <a:r>
                  <a:rPr lang="es-ES" sz="800">
                    <a:solidFill>
                      <a:schemeClr val="bg1"/>
                    </a:solidFill>
                  </a:rPr>
                  <a:t>Universidad Francisco de Vitoria</a:t>
                </a:r>
              </a:p>
            </p:txBody>
          </p:sp>
        </p:grpSp>
        <p:sp>
          <p:nvSpPr>
            <p:cNvPr id="53" name="Rectángulo: esquinas redondeadas 52">
              <a:extLst>
                <a:ext uri="{FF2B5EF4-FFF2-40B4-BE49-F238E27FC236}">
                  <a16:creationId xmlns:a16="http://schemas.microsoft.com/office/drawing/2014/main" id="{6AF98CF6-804F-4EB6-88BB-94FB3D91C24D}"/>
                </a:ext>
              </a:extLst>
            </p:cNvPr>
            <p:cNvSpPr/>
            <p:nvPr/>
          </p:nvSpPr>
          <p:spPr>
            <a:xfrm>
              <a:off x="565549" y="2050844"/>
              <a:ext cx="2525301" cy="2855613"/>
            </a:xfrm>
            <a:prstGeom prst="roundRect">
              <a:avLst>
                <a:gd name="adj" fmla="val 313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0CEADB10-8DF3-4F7F-81D0-1B042588D072}"/>
              </a:ext>
            </a:extLst>
          </p:cNvPr>
          <p:cNvGrpSpPr/>
          <p:nvPr/>
        </p:nvGrpSpPr>
        <p:grpSpPr>
          <a:xfrm>
            <a:off x="3524578" y="5076632"/>
            <a:ext cx="3016650" cy="4505542"/>
            <a:chOff x="3545843" y="1163849"/>
            <a:chExt cx="3016650" cy="4505542"/>
          </a:xfrm>
        </p:grpSpPr>
        <p:sp>
          <p:nvSpPr>
            <p:cNvPr id="58" name="Rectángulo: esquinas redondeadas 57">
              <a:extLst>
                <a:ext uri="{FF2B5EF4-FFF2-40B4-BE49-F238E27FC236}">
                  <a16:creationId xmlns:a16="http://schemas.microsoft.com/office/drawing/2014/main" id="{9125C983-E453-4239-BF04-10D0AD6AD333}"/>
                </a:ext>
              </a:extLst>
            </p:cNvPr>
            <p:cNvSpPr/>
            <p:nvPr/>
          </p:nvSpPr>
          <p:spPr>
            <a:xfrm>
              <a:off x="3545843" y="1163849"/>
              <a:ext cx="3016650" cy="4505542"/>
            </a:xfrm>
            <a:prstGeom prst="roundRect">
              <a:avLst>
                <a:gd name="adj" fmla="val 4990"/>
              </a:avLst>
            </a:prstGeom>
            <a:solidFill>
              <a:srgbClr val="FF671F"/>
            </a:solidFill>
            <a:ln>
              <a:solidFill>
                <a:srgbClr val="FF67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9" name="CuadroTexto 58">
              <a:extLst>
                <a:ext uri="{FF2B5EF4-FFF2-40B4-BE49-F238E27FC236}">
                  <a16:creationId xmlns:a16="http://schemas.microsoft.com/office/drawing/2014/main" id="{4B5FBF86-FEA5-414B-A72C-908D9530512F}"/>
                </a:ext>
              </a:extLst>
            </p:cNvPr>
            <p:cNvSpPr txBox="1"/>
            <p:nvPr/>
          </p:nvSpPr>
          <p:spPr>
            <a:xfrm>
              <a:off x="3710108" y="1270706"/>
              <a:ext cx="12715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>
                  <a:solidFill>
                    <a:schemeClr val="bg1"/>
                  </a:solidFill>
                </a:rPr>
                <a:t>GRUPOS</a:t>
              </a:r>
            </a:p>
          </p:txBody>
        </p:sp>
        <p:sp>
          <p:nvSpPr>
            <p:cNvPr id="60" name="CuadroTexto 59">
              <a:extLst>
                <a:ext uri="{FF2B5EF4-FFF2-40B4-BE49-F238E27FC236}">
                  <a16:creationId xmlns:a16="http://schemas.microsoft.com/office/drawing/2014/main" id="{C920E71B-B44B-4A91-830D-DA6A3B0DFA2A}"/>
                </a:ext>
              </a:extLst>
            </p:cNvPr>
            <p:cNvSpPr txBox="1"/>
            <p:nvPr/>
          </p:nvSpPr>
          <p:spPr>
            <a:xfrm>
              <a:off x="3710108" y="1579700"/>
              <a:ext cx="19598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>
                  <a:solidFill>
                    <a:schemeClr val="bg1"/>
                  </a:solidFill>
                </a:rPr>
                <a:t>Aprendizaje cooperativo</a:t>
              </a:r>
            </a:p>
          </p:txBody>
        </p:sp>
        <p:grpSp>
          <p:nvGrpSpPr>
            <p:cNvPr id="61" name="Grupo 60">
              <a:extLst>
                <a:ext uri="{FF2B5EF4-FFF2-40B4-BE49-F238E27FC236}">
                  <a16:creationId xmlns:a16="http://schemas.microsoft.com/office/drawing/2014/main" id="{02CBA321-6B1D-4246-A5BE-77E7617070FB}"/>
                </a:ext>
              </a:extLst>
            </p:cNvPr>
            <p:cNvGrpSpPr/>
            <p:nvPr/>
          </p:nvGrpSpPr>
          <p:grpSpPr>
            <a:xfrm>
              <a:off x="3763270" y="5113145"/>
              <a:ext cx="1853508" cy="360982"/>
              <a:chOff x="-2618944" y="9131256"/>
              <a:chExt cx="1853508" cy="360982"/>
            </a:xfrm>
          </p:grpSpPr>
          <p:pic>
            <p:nvPicPr>
              <p:cNvPr id="62" name="Imagen 61" descr="Imagen en blanco y negro&#10;&#10;Descripción generada automáticamente con confianza baja">
                <a:extLst>
                  <a:ext uri="{FF2B5EF4-FFF2-40B4-BE49-F238E27FC236}">
                    <a16:creationId xmlns:a16="http://schemas.microsoft.com/office/drawing/2014/main" id="{9D266CB7-E5DA-4C97-B63E-7703A4A9CC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618944" y="9131256"/>
                <a:ext cx="340405" cy="349558"/>
              </a:xfrm>
              <a:prstGeom prst="rect">
                <a:avLst/>
              </a:prstGeom>
            </p:spPr>
          </p:pic>
          <p:sp>
            <p:nvSpPr>
              <p:cNvPr id="63" name="CuadroTexto 62">
                <a:extLst>
                  <a:ext uri="{FF2B5EF4-FFF2-40B4-BE49-F238E27FC236}">
                    <a16:creationId xmlns:a16="http://schemas.microsoft.com/office/drawing/2014/main" id="{8BC873B4-2069-421B-9D16-05D47AD8B1DA}"/>
                  </a:ext>
                </a:extLst>
              </p:cNvPr>
              <p:cNvSpPr txBox="1"/>
              <p:nvPr/>
            </p:nvSpPr>
            <p:spPr>
              <a:xfrm>
                <a:off x="-2322272" y="9138295"/>
                <a:ext cx="1556836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900" b="1">
                    <a:solidFill>
                      <a:schemeClr val="bg1"/>
                    </a:solidFill>
                  </a:rPr>
                  <a:t>INSTITUTO DE INNOVACIÓN</a:t>
                </a:r>
              </a:p>
              <a:p>
                <a:r>
                  <a:rPr lang="es-ES" sz="800">
                    <a:solidFill>
                      <a:schemeClr val="bg1"/>
                    </a:solidFill>
                  </a:rPr>
                  <a:t>Universidad Francisco de Vitoria</a:t>
                </a:r>
              </a:p>
            </p:txBody>
          </p:sp>
        </p:grpSp>
      </p:grpSp>
      <p:sp>
        <p:nvSpPr>
          <p:cNvPr id="64" name="Rectángulo: esquinas redondeadas 63">
            <a:extLst>
              <a:ext uri="{FF2B5EF4-FFF2-40B4-BE49-F238E27FC236}">
                <a16:creationId xmlns:a16="http://schemas.microsoft.com/office/drawing/2014/main" id="{FF43871C-5817-4DAE-83A5-E43B980458FA}"/>
              </a:ext>
            </a:extLst>
          </p:cNvPr>
          <p:cNvSpPr/>
          <p:nvPr/>
        </p:nvSpPr>
        <p:spPr>
          <a:xfrm>
            <a:off x="3778361" y="5963627"/>
            <a:ext cx="2525301" cy="2855613"/>
          </a:xfrm>
          <a:prstGeom prst="roundRect">
            <a:avLst>
              <a:gd name="adj" fmla="val 313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5933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upo 97">
            <a:extLst>
              <a:ext uri="{FF2B5EF4-FFF2-40B4-BE49-F238E27FC236}">
                <a16:creationId xmlns:a16="http://schemas.microsoft.com/office/drawing/2014/main" id="{121CDF9F-D8C2-4221-9275-79BC2D0B7297}"/>
              </a:ext>
            </a:extLst>
          </p:cNvPr>
          <p:cNvGrpSpPr/>
          <p:nvPr/>
        </p:nvGrpSpPr>
        <p:grpSpPr>
          <a:xfrm>
            <a:off x="311766" y="334511"/>
            <a:ext cx="3016650" cy="4505542"/>
            <a:chOff x="311766" y="1163849"/>
            <a:chExt cx="3016650" cy="4505542"/>
          </a:xfrm>
        </p:grpSpPr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4E1B2D09-F5A9-4083-8B22-B1CF966005BC}"/>
                </a:ext>
              </a:extLst>
            </p:cNvPr>
            <p:cNvSpPr/>
            <p:nvPr/>
          </p:nvSpPr>
          <p:spPr>
            <a:xfrm>
              <a:off x="311766" y="1163849"/>
              <a:ext cx="3016650" cy="4505542"/>
            </a:xfrm>
            <a:prstGeom prst="roundRect">
              <a:avLst>
                <a:gd name="adj" fmla="val 4990"/>
              </a:avLst>
            </a:prstGeom>
            <a:solidFill>
              <a:srgbClr val="FF671F"/>
            </a:solidFill>
            <a:ln>
              <a:solidFill>
                <a:srgbClr val="FF67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E3CBDA83-0052-4A4E-B9D7-29AFAE435057}"/>
                </a:ext>
              </a:extLst>
            </p:cNvPr>
            <p:cNvSpPr txBox="1"/>
            <p:nvPr/>
          </p:nvSpPr>
          <p:spPr>
            <a:xfrm>
              <a:off x="476031" y="1270706"/>
              <a:ext cx="12715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>
                  <a:solidFill>
                    <a:schemeClr val="bg1"/>
                  </a:solidFill>
                </a:rPr>
                <a:t>GRUPOS</a:t>
              </a:r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A1A13576-DC19-417E-BD80-124480C885AB}"/>
                </a:ext>
              </a:extLst>
            </p:cNvPr>
            <p:cNvSpPr txBox="1"/>
            <p:nvPr/>
          </p:nvSpPr>
          <p:spPr>
            <a:xfrm>
              <a:off x="476031" y="1579700"/>
              <a:ext cx="19598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>
                  <a:solidFill>
                    <a:schemeClr val="bg1"/>
                  </a:solidFill>
                </a:rPr>
                <a:t>Aprendizaje cooperativo</a:t>
              </a:r>
            </a:p>
          </p:txBody>
        </p:sp>
        <p:grpSp>
          <p:nvGrpSpPr>
            <p:cNvPr id="17" name="Grupo 16">
              <a:extLst>
                <a:ext uri="{FF2B5EF4-FFF2-40B4-BE49-F238E27FC236}">
                  <a16:creationId xmlns:a16="http://schemas.microsoft.com/office/drawing/2014/main" id="{A979870A-272E-4D31-A59B-92C596A210D1}"/>
                </a:ext>
              </a:extLst>
            </p:cNvPr>
            <p:cNvGrpSpPr/>
            <p:nvPr/>
          </p:nvGrpSpPr>
          <p:grpSpPr>
            <a:xfrm>
              <a:off x="529193" y="5113145"/>
              <a:ext cx="1853508" cy="360982"/>
              <a:chOff x="-2618944" y="9131256"/>
              <a:chExt cx="1853508" cy="360982"/>
            </a:xfrm>
          </p:grpSpPr>
          <p:pic>
            <p:nvPicPr>
              <p:cNvPr id="13" name="Imagen 12" descr="Imagen en blanco y negro&#10;&#10;Descripción generada automáticamente con confianza baja">
                <a:extLst>
                  <a:ext uri="{FF2B5EF4-FFF2-40B4-BE49-F238E27FC236}">
                    <a16:creationId xmlns:a16="http://schemas.microsoft.com/office/drawing/2014/main" id="{C3F6E885-8802-485D-B49F-A4EBDED60A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618944" y="9131256"/>
                <a:ext cx="340405" cy="349558"/>
              </a:xfrm>
              <a:prstGeom prst="rect">
                <a:avLst/>
              </a:prstGeom>
            </p:spPr>
          </p:pic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07804E26-70DE-4854-919E-84D99D0C7771}"/>
                  </a:ext>
                </a:extLst>
              </p:cNvPr>
              <p:cNvSpPr txBox="1"/>
              <p:nvPr/>
            </p:nvSpPr>
            <p:spPr>
              <a:xfrm>
                <a:off x="-2322272" y="9138295"/>
                <a:ext cx="1556836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900" b="1">
                    <a:solidFill>
                      <a:schemeClr val="bg1"/>
                    </a:solidFill>
                  </a:rPr>
                  <a:t>INSTITUTO DE INNOVACIÓN</a:t>
                </a:r>
              </a:p>
              <a:p>
                <a:r>
                  <a:rPr lang="es-ES" sz="800">
                    <a:solidFill>
                      <a:schemeClr val="bg1"/>
                    </a:solidFill>
                  </a:rPr>
                  <a:t>Universidad Francisco de Vitoria</a:t>
                </a:r>
              </a:p>
            </p:txBody>
          </p:sp>
        </p:grpSp>
        <p:sp>
          <p:nvSpPr>
            <p:cNvPr id="96" name="Rectángulo: esquinas redondeadas 95">
              <a:extLst>
                <a:ext uri="{FF2B5EF4-FFF2-40B4-BE49-F238E27FC236}">
                  <a16:creationId xmlns:a16="http://schemas.microsoft.com/office/drawing/2014/main" id="{38823948-C104-4E17-AF82-4B8ECFCAA431}"/>
                </a:ext>
              </a:extLst>
            </p:cNvPr>
            <p:cNvSpPr/>
            <p:nvPr/>
          </p:nvSpPr>
          <p:spPr>
            <a:xfrm>
              <a:off x="565549" y="2050844"/>
              <a:ext cx="2525301" cy="2855613"/>
            </a:xfrm>
            <a:prstGeom prst="roundRect">
              <a:avLst>
                <a:gd name="adj" fmla="val 313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A7D968A6-2B32-48BF-B3D7-992BAF2199C0}"/>
              </a:ext>
            </a:extLst>
          </p:cNvPr>
          <p:cNvGrpSpPr/>
          <p:nvPr/>
        </p:nvGrpSpPr>
        <p:grpSpPr>
          <a:xfrm>
            <a:off x="3545843" y="334511"/>
            <a:ext cx="3016650" cy="4505542"/>
            <a:chOff x="3545843" y="1163849"/>
            <a:chExt cx="3016650" cy="4505542"/>
          </a:xfrm>
        </p:grpSpPr>
        <p:sp>
          <p:nvSpPr>
            <p:cNvPr id="38" name="Rectángulo: esquinas redondeadas 37">
              <a:extLst>
                <a:ext uri="{FF2B5EF4-FFF2-40B4-BE49-F238E27FC236}">
                  <a16:creationId xmlns:a16="http://schemas.microsoft.com/office/drawing/2014/main" id="{4D3A86E2-71EC-4A12-880E-5812CA7AC9ED}"/>
                </a:ext>
              </a:extLst>
            </p:cNvPr>
            <p:cNvSpPr/>
            <p:nvPr/>
          </p:nvSpPr>
          <p:spPr>
            <a:xfrm>
              <a:off x="3545843" y="1163849"/>
              <a:ext cx="3016650" cy="4505542"/>
            </a:xfrm>
            <a:prstGeom prst="roundRect">
              <a:avLst>
                <a:gd name="adj" fmla="val 4990"/>
              </a:avLst>
            </a:prstGeom>
            <a:solidFill>
              <a:srgbClr val="FF671F"/>
            </a:solidFill>
            <a:ln>
              <a:solidFill>
                <a:srgbClr val="FF67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" name="CuadroTexto 38">
              <a:extLst>
                <a:ext uri="{FF2B5EF4-FFF2-40B4-BE49-F238E27FC236}">
                  <a16:creationId xmlns:a16="http://schemas.microsoft.com/office/drawing/2014/main" id="{C11BD7AC-E5A6-4464-B126-F5A952FE6342}"/>
                </a:ext>
              </a:extLst>
            </p:cNvPr>
            <p:cNvSpPr txBox="1"/>
            <p:nvPr/>
          </p:nvSpPr>
          <p:spPr>
            <a:xfrm>
              <a:off x="3710108" y="1270706"/>
              <a:ext cx="12715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>
                  <a:solidFill>
                    <a:schemeClr val="bg1"/>
                  </a:solidFill>
                </a:rPr>
                <a:t>GRUPOS</a:t>
              </a:r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86DF88A7-326C-4EE5-B006-B4F000A4B5D1}"/>
                </a:ext>
              </a:extLst>
            </p:cNvPr>
            <p:cNvSpPr txBox="1"/>
            <p:nvPr/>
          </p:nvSpPr>
          <p:spPr>
            <a:xfrm>
              <a:off x="3710108" y="1579700"/>
              <a:ext cx="19598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>
                  <a:solidFill>
                    <a:schemeClr val="bg1"/>
                  </a:solidFill>
                </a:rPr>
                <a:t>Aprendizaje cooperativo</a:t>
              </a:r>
            </a:p>
          </p:txBody>
        </p:sp>
        <p:grpSp>
          <p:nvGrpSpPr>
            <p:cNvPr id="41" name="Grupo 40">
              <a:extLst>
                <a:ext uri="{FF2B5EF4-FFF2-40B4-BE49-F238E27FC236}">
                  <a16:creationId xmlns:a16="http://schemas.microsoft.com/office/drawing/2014/main" id="{EF43C8A2-1588-4C7B-ABD8-FCC51BB8A8B7}"/>
                </a:ext>
              </a:extLst>
            </p:cNvPr>
            <p:cNvGrpSpPr/>
            <p:nvPr/>
          </p:nvGrpSpPr>
          <p:grpSpPr>
            <a:xfrm>
              <a:off x="3763270" y="5113145"/>
              <a:ext cx="1853508" cy="360982"/>
              <a:chOff x="-2618944" y="9131256"/>
              <a:chExt cx="1853508" cy="360982"/>
            </a:xfrm>
          </p:grpSpPr>
          <p:pic>
            <p:nvPicPr>
              <p:cNvPr id="42" name="Imagen 41" descr="Imagen en blanco y negro&#10;&#10;Descripción generada automáticamente con confianza baja">
                <a:extLst>
                  <a:ext uri="{FF2B5EF4-FFF2-40B4-BE49-F238E27FC236}">
                    <a16:creationId xmlns:a16="http://schemas.microsoft.com/office/drawing/2014/main" id="{F6DA9F3C-52E0-4530-8EB0-D83B343AEE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618944" y="9131256"/>
                <a:ext cx="340405" cy="349558"/>
              </a:xfrm>
              <a:prstGeom prst="rect">
                <a:avLst/>
              </a:prstGeom>
            </p:spPr>
          </p:pic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A8E0D983-D72B-43C0-AAE2-94DC4125C62D}"/>
                  </a:ext>
                </a:extLst>
              </p:cNvPr>
              <p:cNvSpPr txBox="1"/>
              <p:nvPr/>
            </p:nvSpPr>
            <p:spPr>
              <a:xfrm>
                <a:off x="-2322272" y="9138295"/>
                <a:ext cx="1556836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900" b="1">
                    <a:solidFill>
                      <a:schemeClr val="bg1"/>
                    </a:solidFill>
                  </a:rPr>
                  <a:t>INSTITUTO DE INNOVACIÓN</a:t>
                </a:r>
              </a:p>
              <a:p>
                <a:r>
                  <a:rPr lang="es-ES" sz="800">
                    <a:solidFill>
                      <a:schemeClr val="bg1"/>
                    </a:solidFill>
                  </a:rPr>
                  <a:t>Universidad Francisco de Vitoria</a:t>
                </a:r>
              </a:p>
            </p:txBody>
          </p:sp>
        </p:grpSp>
      </p:grpSp>
      <p:sp>
        <p:nvSpPr>
          <p:cNvPr id="44" name="Rectángulo: esquinas redondeadas 43">
            <a:extLst>
              <a:ext uri="{FF2B5EF4-FFF2-40B4-BE49-F238E27FC236}">
                <a16:creationId xmlns:a16="http://schemas.microsoft.com/office/drawing/2014/main" id="{5979CDD3-82EB-4034-823D-F0074B36E68D}"/>
              </a:ext>
            </a:extLst>
          </p:cNvPr>
          <p:cNvSpPr/>
          <p:nvPr/>
        </p:nvSpPr>
        <p:spPr>
          <a:xfrm>
            <a:off x="3799626" y="1221506"/>
            <a:ext cx="2525301" cy="2855613"/>
          </a:xfrm>
          <a:prstGeom prst="roundRect">
            <a:avLst>
              <a:gd name="adj" fmla="val 313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8" name="Grupo 47">
            <a:extLst>
              <a:ext uri="{FF2B5EF4-FFF2-40B4-BE49-F238E27FC236}">
                <a16:creationId xmlns:a16="http://schemas.microsoft.com/office/drawing/2014/main" id="{5B80F42D-C8F3-41BE-9A52-4996DDA054C2}"/>
              </a:ext>
            </a:extLst>
          </p:cNvPr>
          <p:cNvGrpSpPr/>
          <p:nvPr/>
        </p:nvGrpSpPr>
        <p:grpSpPr>
          <a:xfrm>
            <a:off x="290501" y="5076632"/>
            <a:ext cx="3016650" cy="4505542"/>
            <a:chOff x="311766" y="1163849"/>
            <a:chExt cx="3016650" cy="4505542"/>
          </a:xfrm>
        </p:grpSpPr>
        <p:sp>
          <p:nvSpPr>
            <p:cNvPr id="49" name="Rectángulo: esquinas redondeadas 48">
              <a:extLst>
                <a:ext uri="{FF2B5EF4-FFF2-40B4-BE49-F238E27FC236}">
                  <a16:creationId xmlns:a16="http://schemas.microsoft.com/office/drawing/2014/main" id="{480BB985-CFFF-4FA6-86CE-7813878AAB85}"/>
                </a:ext>
              </a:extLst>
            </p:cNvPr>
            <p:cNvSpPr/>
            <p:nvPr/>
          </p:nvSpPr>
          <p:spPr>
            <a:xfrm>
              <a:off x="311766" y="1163849"/>
              <a:ext cx="3016650" cy="4505542"/>
            </a:xfrm>
            <a:prstGeom prst="roundRect">
              <a:avLst>
                <a:gd name="adj" fmla="val 4990"/>
              </a:avLst>
            </a:prstGeom>
            <a:solidFill>
              <a:srgbClr val="FF671F"/>
            </a:solidFill>
            <a:ln>
              <a:solidFill>
                <a:srgbClr val="FF67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0" name="CuadroTexto 49">
              <a:extLst>
                <a:ext uri="{FF2B5EF4-FFF2-40B4-BE49-F238E27FC236}">
                  <a16:creationId xmlns:a16="http://schemas.microsoft.com/office/drawing/2014/main" id="{8E4EE2C9-05D0-40A0-92AC-C74A93C68839}"/>
                </a:ext>
              </a:extLst>
            </p:cNvPr>
            <p:cNvSpPr txBox="1"/>
            <p:nvPr/>
          </p:nvSpPr>
          <p:spPr>
            <a:xfrm>
              <a:off x="476031" y="1270706"/>
              <a:ext cx="12715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>
                  <a:solidFill>
                    <a:schemeClr val="bg1"/>
                  </a:solidFill>
                </a:rPr>
                <a:t>GRUPOS</a:t>
              </a:r>
            </a:p>
          </p:txBody>
        </p:sp>
        <p:sp>
          <p:nvSpPr>
            <p:cNvPr id="51" name="CuadroTexto 50">
              <a:extLst>
                <a:ext uri="{FF2B5EF4-FFF2-40B4-BE49-F238E27FC236}">
                  <a16:creationId xmlns:a16="http://schemas.microsoft.com/office/drawing/2014/main" id="{8C60A2A1-6CAB-4B2E-AB50-A2472FC04E27}"/>
                </a:ext>
              </a:extLst>
            </p:cNvPr>
            <p:cNvSpPr txBox="1"/>
            <p:nvPr/>
          </p:nvSpPr>
          <p:spPr>
            <a:xfrm>
              <a:off x="476031" y="1579700"/>
              <a:ext cx="19598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>
                  <a:solidFill>
                    <a:schemeClr val="bg1"/>
                  </a:solidFill>
                </a:rPr>
                <a:t>Aprendizaje cooperativo</a:t>
              </a:r>
            </a:p>
          </p:txBody>
        </p:sp>
        <p:grpSp>
          <p:nvGrpSpPr>
            <p:cNvPr id="52" name="Grupo 51">
              <a:extLst>
                <a:ext uri="{FF2B5EF4-FFF2-40B4-BE49-F238E27FC236}">
                  <a16:creationId xmlns:a16="http://schemas.microsoft.com/office/drawing/2014/main" id="{047A2E48-39EB-4D74-A252-A77182F5BE31}"/>
                </a:ext>
              </a:extLst>
            </p:cNvPr>
            <p:cNvGrpSpPr/>
            <p:nvPr/>
          </p:nvGrpSpPr>
          <p:grpSpPr>
            <a:xfrm>
              <a:off x="529193" y="5113145"/>
              <a:ext cx="1853508" cy="360982"/>
              <a:chOff x="-2618944" y="9131256"/>
              <a:chExt cx="1853508" cy="360982"/>
            </a:xfrm>
          </p:grpSpPr>
          <p:pic>
            <p:nvPicPr>
              <p:cNvPr id="54" name="Imagen 53" descr="Imagen en blanco y negro&#10;&#10;Descripción generada automáticamente con confianza baja">
                <a:extLst>
                  <a:ext uri="{FF2B5EF4-FFF2-40B4-BE49-F238E27FC236}">
                    <a16:creationId xmlns:a16="http://schemas.microsoft.com/office/drawing/2014/main" id="{F088C3E2-B14F-4293-9C96-D217E2BCD0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618944" y="9131256"/>
                <a:ext cx="340405" cy="349558"/>
              </a:xfrm>
              <a:prstGeom prst="rect">
                <a:avLst/>
              </a:prstGeom>
            </p:spPr>
          </p:pic>
          <p:sp>
            <p:nvSpPr>
              <p:cNvPr id="55" name="CuadroTexto 54">
                <a:extLst>
                  <a:ext uri="{FF2B5EF4-FFF2-40B4-BE49-F238E27FC236}">
                    <a16:creationId xmlns:a16="http://schemas.microsoft.com/office/drawing/2014/main" id="{85CFFC6D-7A72-468F-8489-EF0192A3887E}"/>
                  </a:ext>
                </a:extLst>
              </p:cNvPr>
              <p:cNvSpPr txBox="1"/>
              <p:nvPr/>
            </p:nvSpPr>
            <p:spPr>
              <a:xfrm>
                <a:off x="-2322272" y="9138295"/>
                <a:ext cx="1556836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900" b="1">
                    <a:solidFill>
                      <a:schemeClr val="bg1"/>
                    </a:solidFill>
                  </a:rPr>
                  <a:t>INSTITUTO DE INNOVACIÓN</a:t>
                </a:r>
              </a:p>
              <a:p>
                <a:r>
                  <a:rPr lang="es-ES" sz="800">
                    <a:solidFill>
                      <a:schemeClr val="bg1"/>
                    </a:solidFill>
                  </a:rPr>
                  <a:t>Universidad Francisco de Vitoria</a:t>
                </a:r>
              </a:p>
            </p:txBody>
          </p:sp>
        </p:grpSp>
        <p:sp>
          <p:nvSpPr>
            <p:cNvPr id="53" name="Rectángulo: esquinas redondeadas 52">
              <a:extLst>
                <a:ext uri="{FF2B5EF4-FFF2-40B4-BE49-F238E27FC236}">
                  <a16:creationId xmlns:a16="http://schemas.microsoft.com/office/drawing/2014/main" id="{6AF98CF6-804F-4EB6-88BB-94FB3D91C24D}"/>
                </a:ext>
              </a:extLst>
            </p:cNvPr>
            <p:cNvSpPr/>
            <p:nvPr/>
          </p:nvSpPr>
          <p:spPr>
            <a:xfrm>
              <a:off x="565549" y="2050844"/>
              <a:ext cx="2525301" cy="2855613"/>
            </a:xfrm>
            <a:prstGeom prst="roundRect">
              <a:avLst>
                <a:gd name="adj" fmla="val 313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0CEADB10-8DF3-4F7F-81D0-1B042588D072}"/>
              </a:ext>
            </a:extLst>
          </p:cNvPr>
          <p:cNvGrpSpPr/>
          <p:nvPr/>
        </p:nvGrpSpPr>
        <p:grpSpPr>
          <a:xfrm>
            <a:off x="3524578" y="5076632"/>
            <a:ext cx="3016650" cy="4505542"/>
            <a:chOff x="3545843" y="1163849"/>
            <a:chExt cx="3016650" cy="4505542"/>
          </a:xfrm>
        </p:grpSpPr>
        <p:sp>
          <p:nvSpPr>
            <p:cNvPr id="58" name="Rectángulo: esquinas redondeadas 57">
              <a:extLst>
                <a:ext uri="{FF2B5EF4-FFF2-40B4-BE49-F238E27FC236}">
                  <a16:creationId xmlns:a16="http://schemas.microsoft.com/office/drawing/2014/main" id="{9125C983-E453-4239-BF04-10D0AD6AD333}"/>
                </a:ext>
              </a:extLst>
            </p:cNvPr>
            <p:cNvSpPr/>
            <p:nvPr/>
          </p:nvSpPr>
          <p:spPr>
            <a:xfrm>
              <a:off x="3545843" y="1163849"/>
              <a:ext cx="3016650" cy="4505542"/>
            </a:xfrm>
            <a:prstGeom prst="roundRect">
              <a:avLst>
                <a:gd name="adj" fmla="val 4990"/>
              </a:avLst>
            </a:prstGeom>
            <a:solidFill>
              <a:srgbClr val="FF671F"/>
            </a:solidFill>
            <a:ln>
              <a:solidFill>
                <a:srgbClr val="FF67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9" name="CuadroTexto 58">
              <a:extLst>
                <a:ext uri="{FF2B5EF4-FFF2-40B4-BE49-F238E27FC236}">
                  <a16:creationId xmlns:a16="http://schemas.microsoft.com/office/drawing/2014/main" id="{4B5FBF86-FEA5-414B-A72C-908D9530512F}"/>
                </a:ext>
              </a:extLst>
            </p:cNvPr>
            <p:cNvSpPr txBox="1"/>
            <p:nvPr/>
          </p:nvSpPr>
          <p:spPr>
            <a:xfrm>
              <a:off x="3710108" y="1270706"/>
              <a:ext cx="12715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>
                  <a:solidFill>
                    <a:schemeClr val="bg1"/>
                  </a:solidFill>
                </a:rPr>
                <a:t>GRUPOS</a:t>
              </a:r>
            </a:p>
          </p:txBody>
        </p:sp>
        <p:sp>
          <p:nvSpPr>
            <p:cNvPr id="60" name="CuadroTexto 59">
              <a:extLst>
                <a:ext uri="{FF2B5EF4-FFF2-40B4-BE49-F238E27FC236}">
                  <a16:creationId xmlns:a16="http://schemas.microsoft.com/office/drawing/2014/main" id="{C920E71B-B44B-4A91-830D-DA6A3B0DFA2A}"/>
                </a:ext>
              </a:extLst>
            </p:cNvPr>
            <p:cNvSpPr txBox="1"/>
            <p:nvPr/>
          </p:nvSpPr>
          <p:spPr>
            <a:xfrm>
              <a:off x="3710108" y="1579700"/>
              <a:ext cx="19598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>
                  <a:solidFill>
                    <a:schemeClr val="bg1"/>
                  </a:solidFill>
                </a:rPr>
                <a:t>Aprendizaje cooperativo</a:t>
              </a:r>
            </a:p>
          </p:txBody>
        </p:sp>
        <p:grpSp>
          <p:nvGrpSpPr>
            <p:cNvPr id="61" name="Grupo 60">
              <a:extLst>
                <a:ext uri="{FF2B5EF4-FFF2-40B4-BE49-F238E27FC236}">
                  <a16:creationId xmlns:a16="http://schemas.microsoft.com/office/drawing/2014/main" id="{02CBA321-6B1D-4246-A5BE-77E7617070FB}"/>
                </a:ext>
              </a:extLst>
            </p:cNvPr>
            <p:cNvGrpSpPr/>
            <p:nvPr/>
          </p:nvGrpSpPr>
          <p:grpSpPr>
            <a:xfrm>
              <a:off x="3763270" y="5113145"/>
              <a:ext cx="1853508" cy="360982"/>
              <a:chOff x="-2618944" y="9131256"/>
              <a:chExt cx="1853508" cy="360982"/>
            </a:xfrm>
          </p:grpSpPr>
          <p:pic>
            <p:nvPicPr>
              <p:cNvPr id="62" name="Imagen 61" descr="Imagen en blanco y negro&#10;&#10;Descripción generada automáticamente con confianza baja">
                <a:extLst>
                  <a:ext uri="{FF2B5EF4-FFF2-40B4-BE49-F238E27FC236}">
                    <a16:creationId xmlns:a16="http://schemas.microsoft.com/office/drawing/2014/main" id="{9D266CB7-E5DA-4C97-B63E-7703A4A9CC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618944" y="9131256"/>
                <a:ext cx="340405" cy="349558"/>
              </a:xfrm>
              <a:prstGeom prst="rect">
                <a:avLst/>
              </a:prstGeom>
            </p:spPr>
          </p:pic>
          <p:sp>
            <p:nvSpPr>
              <p:cNvPr id="63" name="CuadroTexto 62">
                <a:extLst>
                  <a:ext uri="{FF2B5EF4-FFF2-40B4-BE49-F238E27FC236}">
                    <a16:creationId xmlns:a16="http://schemas.microsoft.com/office/drawing/2014/main" id="{8BC873B4-2069-421B-9D16-05D47AD8B1DA}"/>
                  </a:ext>
                </a:extLst>
              </p:cNvPr>
              <p:cNvSpPr txBox="1"/>
              <p:nvPr/>
            </p:nvSpPr>
            <p:spPr>
              <a:xfrm>
                <a:off x="-2322272" y="9138295"/>
                <a:ext cx="1556836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900" b="1">
                    <a:solidFill>
                      <a:schemeClr val="bg1"/>
                    </a:solidFill>
                  </a:rPr>
                  <a:t>INSTITUTO DE INNOVACIÓN</a:t>
                </a:r>
              </a:p>
              <a:p>
                <a:r>
                  <a:rPr lang="es-ES" sz="800">
                    <a:solidFill>
                      <a:schemeClr val="bg1"/>
                    </a:solidFill>
                  </a:rPr>
                  <a:t>Universidad Francisco de Vitoria</a:t>
                </a:r>
              </a:p>
            </p:txBody>
          </p:sp>
        </p:grpSp>
      </p:grpSp>
      <p:sp>
        <p:nvSpPr>
          <p:cNvPr id="64" name="Rectángulo: esquinas redondeadas 63">
            <a:extLst>
              <a:ext uri="{FF2B5EF4-FFF2-40B4-BE49-F238E27FC236}">
                <a16:creationId xmlns:a16="http://schemas.microsoft.com/office/drawing/2014/main" id="{FF43871C-5817-4DAE-83A5-E43B980458FA}"/>
              </a:ext>
            </a:extLst>
          </p:cNvPr>
          <p:cNvSpPr/>
          <p:nvPr/>
        </p:nvSpPr>
        <p:spPr>
          <a:xfrm>
            <a:off x="3778361" y="5963627"/>
            <a:ext cx="2525301" cy="2855613"/>
          </a:xfrm>
          <a:prstGeom prst="roundRect">
            <a:avLst>
              <a:gd name="adj" fmla="val 313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2942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upo 97">
            <a:extLst>
              <a:ext uri="{FF2B5EF4-FFF2-40B4-BE49-F238E27FC236}">
                <a16:creationId xmlns:a16="http://schemas.microsoft.com/office/drawing/2014/main" id="{121CDF9F-D8C2-4221-9275-79BC2D0B7297}"/>
              </a:ext>
            </a:extLst>
          </p:cNvPr>
          <p:cNvGrpSpPr/>
          <p:nvPr/>
        </p:nvGrpSpPr>
        <p:grpSpPr>
          <a:xfrm>
            <a:off x="311766" y="334511"/>
            <a:ext cx="3016650" cy="4505542"/>
            <a:chOff x="311766" y="1163849"/>
            <a:chExt cx="3016650" cy="4505542"/>
          </a:xfrm>
        </p:grpSpPr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4E1B2D09-F5A9-4083-8B22-B1CF966005BC}"/>
                </a:ext>
              </a:extLst>
            </p:cNvPr>
            <p:cNvSpPr/>
            <p:nvPr/>
          </p:nvSpPr>
          <p:spPr>
            <a:xfrm>
              <a:off x="311766" y="1163849"/>
              <a:ext cx="3016650" cy="4505542"/>
            </a:xfrm>
            <a:prstGeom prst="roundRect">
              <a:avLst>
                <a:gd name="adj" fmla="val 4990"/>
              </a:avLst>
            </a:prstGeom>
            <a:solidFill>
              <a:srgbClr val="FF671F"/>
            </a:solidFill>
            <a:ln>
              <a:solidFill>
                <a:srgbClr val="FF67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E3CBDA83-0052-4A4E-B9D7-29AFAE435057}"/>
                </a:ext>
              </a:extLst>
            </p:cNvPr>
            <p:cNvSpPr txBox="1"/>
            <p:nvPr/>
          </p:nvSpPr>
          <p:spPr>
            <a:xfrm>
              <a:off x="476031" y="1270706"/>
              <a:ext cx="12715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>
                  <a:solidFill>
                    <a:schemeClr val="bg1"/>
                  </a:solidFill>
                </a:rPr>
                <a:t>GRUPOS</a:t>
              </a:r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A1A13576-DC19-417E-BD80-124480C885AB}"/>
                </a:ext>
              </a:extLst>
            </p:cNvPr>
            <p:cNvSpPr txBox="1"/>
            <p:nvPr/>
          </p:nvSpPr>
          <p:spPr>
            <a:xfrm>
              <a:off x="476031" y="1579700"/>
              <a:ext cx="19598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>
                  <a:solidFill>
                    <a:schemeClr val="bg1"/>
                  </a:solidFill>
                </a:rPr>
                <a:t>Aprendizaje cooperativo</a:t>
              </a:r>
            </a:p>
          </p:txBody>
        </p:sp>
        <p:grpSp>
          <p:nvGrpSpPr>
            <p:cNvPr id="17" name="Grupo 16">
              <a:extLst>
                <a:ext uri="{FF2B5EF4-FFF2-40B4-BE49-F238E27FC236}">
                  <a16:creationId xmlns:a16="http://schemas.microsoft.com/office/drawing/2014/main" id="{A979870A-272E-4D31-A59B-92C596A210D1}"/>
                </a:ext>
              </a:extLst>
            </p:cNvPr>
            <p:cNvGrpSpPr/>
            <p:nvPr/>
          </p:nvGrpSpPr>
          <p:grpSpPr>
            <a:xfrm>
              <a:off x="529193" y="5113145"/>
              <a:ext cx="1853508" cy="360982"/>
              <a:chOff x="-2618944" y="9131256"/>
              <a:chExt cx="1853508" cy="360982"/>
            </a:xfrm>
          </p:grpSpPr>
          <p:pic>
            <p:nvPicPr>
              <p:cNvPr id="13" name="Imagen 12" descr="Imagen en blanco y negro&#10;&#10;Descripción generada automáticamente con confianza baja">
                <a:extLst>
                  <a:ext uri="{FF2B5EF4-FFF2-40B4-BE49-F238E27FC236}">
                    <a16:creationId xmlns:a16="http://schemas.microsoft.com/office/drawing/2014/main" id="{C3F6E885-8802-485D-B49F-A4EBDED60A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618944" y="9131256"/>
                <a:ext cx="340405" cy="349558"/>
              </a:xfrm>
              <a:prstGeom prst="rect">
                <a:avLst/>
              </a:prstGeom>
            </p:spPr>
          </p:pic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07804E26-70DE-4854-919E-84D99D0C7771}"/>
                  </a:ext>
                </a:extLst>
              </p:cNvPr>
              <p:cNvSpPr txBox="1"/>
              <p:nvPr/>
            </p:nvSpPr>
            <p:spPr>
              <a:xfrm>
                <a:off x="-2322272" y="9138295"/>
                <a:ext cx="1556836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900" b="1">
                    <a:solidFill>
                      <a:schemeClr val="bg1"/>
                    </a:solidFill>
                  </a:rPr>
                  <a:t>INSTITUTO DE INNOVACIÓN</a:t>
                </a:r>
              </a:p>
              <a:p>
                <a:r>
                  <a:rPr lang="es-ES" sz="800">
                    <a:solidFill>
                      <a:schemeClr val="bg1"/>
                    </a:solidFill>
                  </a:rPr>
                  <a:t>Universidad Francisco de Vitoria</a:t>
                </a:r>
              </a:p>
            </p:txBody>
          </p:sp>
        </p:grpSp>
        <p:sp>
          <p:nvSpPr>
            <p:cNvPr id="96" name="Rectángulo: esquinas redondeadas 95">
              <a:extLst>
                <a:ext uri="{FF2B5EF4-FFF2-40B4-BE49-F238E27FC236}">
                  <a16:creationId xmlns:a16="http://schemas.microsoft.com/office/drawing/2014/main" id="{38823948-C104-4E17-AF82-4B8ECFCAA431}"/>
                </a:ext>
              </a:extLst>
            </p:cNvPr>
            <p:cNvSpPr/>
            <p:nvPr/>
          </p:nvSpPr>
          <p:spPr>
            <a:xfrm>
              <a:off x="565549" y="2050844"/>
              <a:ext cx="2525301" cy="2855613"/>
            </a:xfrm>
            <a:prstGeom prst="roundRect">
              <a:avLst>
                <a:gd name="adj" fmla="val 313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A7D968A6-2B32-48BF-B3D7-992BAF2199C0}"/>
              </a:ext>
            </a:extLst>
          </p:cNvPr>
          <p:cNvGrpSpPr/>
          <p:nvPr/>
        </p:nvGrpSpPr>
        <p:grpSpPr>
          <a:xfrm>
            <a:off x="3545843" y="334511"/>
            <a:ext cx="3016650" cy="4505542"/>
            <a:chOff x="3545843" y="1163849"/>
            <a:chExt cx="3016650" cy="4505542"/>
          </a:xfrm>
        </p:grpSpPr>
        <p:sp>
          <p:nvSpPr>
            <p:cNvPr id="38" name="Rectángulo: esquinas redondeadas 37">
              <a:extLst>
                <a:ext uri="{FF2B5EF4-FFF2-40B4-BE49-F238E27FC236}">
                  <a16:creationId xmlns:a16="http://schemas.microsoft.com/office/drawing/2014/main" id="{4D3A86E2-71EC-4A12-880E-5812CA7AC9ED}"/>
                </a:ext>
              </a:extLst>
            </p:cNvPr>
            <p:cNvSpPr/>
            <p:nvPr/>
          </p:nvSpPr>
          <p:spPr>
            <a:xfrm>
              <a:off x="3545843" y="1163849"/>
              <a:ext cx="3016650" cy="4505542"/>
            </a:xfrm>
            <a:prstGeom prst="roundRect">
              <a:avLst>
                <a:gd name="adj" fmla="val 4990"/>
              </a:avLst>
            </a:prstGeom>
            <a:solidFill>
              <a:srgbClr val="FF671F"/>
            </a:solidFill>
            <a:ln>
              <a:solidFill>
                <a:srgbClr val="FF67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" name="CuadroTexto 38">
              <a:extLst>
                <a:ext uri="{FF2B5EF4-FFF2-40B4-BE49-F238E27FC236}">
                  <a16:creationId xmlns:a16="http://schemas.microsoft.com/office/drawing/2014/main" id="{C11BD7AC-E5A6-4464-B126-F5A952FE6342}"/>
                </a:ext>
              </a:extLst>
            </p:cNvPr>
            <p:cNvSpPr txBox="1"/>
            <p:nvPr/>
          </p:nvSpPr>
          <p:spPr>
            <a:xfrm>
              <a:off x="3710108" y="1270706"/>
              <a:ext cx="12715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>
                  <a:solidFill>
                    <a:schemeClr val="bg1"/>
                  </a:solidFill>
                </a:rPr>
                <a:t>GRUPOS</a:t>
              </a:r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86DF88A7-326C-4EE5-B006-B4F000A4B5D1}"/>
                </a:ext>
              </a:extLst>
            </p:cNvPr>
            <p:cNvSpPr txBox="1"/>
            <p:nvPr/>
          </p:nvSpPr>
          <p:spPr>
            <a:xfrm>
              <a:off x="3710108" y="1579700"/>
              <a:ext cx="19598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>
                  <a:solidFill>
                    <a:schemeClr val="bg1"/>
                  </a:solidFill>
                </a:rPr>
                <a:t>Aprendizaje cooperativo</a:t>
              </a:r>
            </a:p>
          </p:txBody>
        </p:sp>
        <p:grpSp>
          <p:nvGrpSpPr>
            <p:cNvPr id="41" name="Grupo 40">
              <a:extLst>
                <a:ext uri="{FF2B5EF4-FFF2-40B4-BE49-F238E27FC236}">
                  <a16:creationId xmlns:a16="http://schemas.microsoft.com/office/drawing/2014/main" id="{EF43C8A2-1588-4C7B-ABD8-FCC51BB8A8B7}"/>
                </a:ext>
              </a:extLst>
            </p:cNvPr>
            <p:cNvGrpSpPr/>
            <p:nvPr/>
          </p:nvGrpSpPr>
          <p:grpSpPr>
            <a:xfrm>
              <a:off x="3763270" y="5113145"/>
              <a:ext cx="1853508" cy="360982"/>
              <a:chOff x="-2618944" y="9131256"/>
              <a:chExt cx="1853508" cy="360982"/>
            </a:xfrm>
          </p:grpSpPr>
          <p:pic>
            <p:nvPicPr>
              <p:cNvPr id="42" name="Imagen 41" descr="Imagen en blanco y negro&#10;&#10;Descripción generada automáticamente con confianza baja">
                <a:extLst>
                  <a:ext uri="{FF2B5EF4-FFF2-40B4-BE49-F238E27FC236}">
                    <a16:creationId xmlns:a16="http://schemas.microsoft.com/office/drawing/2014/main" id="{F6DA9F3C-52E0-4530-8EB0-D83B343AEE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618944" y="9131256"/>
                <a:ext cx="340405" cy="349558"/>
              </a:xfrm>
              <a:prstGeom prst="rect">
                <a:avLst/>
              </a:prstGeom>
            </p:spPr>
          </p:pic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A8E0D983-D72B-43C0-AAE2-94DC4125C62D}"/>
                  </a:ext>
                </a:extLst>
              </p:cNvPr>
              <p:cNvSpPr txBox="1"/>
              <p:nvPr/>
            </p:nvSpPr>
            <p:spPr>
              <a:xfrm>
                <a:off x="-2322272" y="9138295"/>
                <a:ext cx="1556836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900" b="1">
                    <a:solidFill>
                      <a:schemeClr val="bg1"/>
                    </a:solidFill>
                  </a:rPr>
                  <a:t>INSTITUTO DE INNOVACIÓN</a:t>
                </a:r>
              </a:p>
              <a:p>
                <a:r>
                  <a:rPr lang="es-ES" sz="800">
                    <a:solidFill>
                      <a:schemeClr val="bg1"/>
                    </a:solidFill>
                  </a:rPr>
                  <a:t>Universidad Francisco de Vitoria</a:t>
                </a:r>
              </a:p>
            </p:txBody>
          </p:sp>
        </p:grpSp>
      </p:grpSp>
      <p:sp>
        <p:nvSpPr>
          <p:cNvPr id="44" name="Rectángulo: esquinas redondeadas 43">
            <a:extLst>
              <a:ext uri="{FF2B5EF4-FFF2-40B4-BE49-F238E27FC236}">
                <a16:creationId xmlns:a16="http://schemas.microsoft.com/office/drawing/2014/main" id="{5979CDD3-82EB-4034-823D-F0074B36E68D}"/>
              </a:ext>
            </a:extLst>
          </p:cNvPr>
          <p:cNvSpPr/>
          <p:nvPr/>
        </p:nvSpPr>
        <p:spPr>
          <a:xfrm>
            <a:off x="3799626" y="1221506"/>
            <a:ext cx="2525301" cy="2855613"/>
          </a:xfrm>
          <a:prstGeom prst="roundRect">
            <a:avLst>
              <a:gd name="adj" fmla="val 313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8" name="Grupo 47">
            <a:extLst>
              <a:ext uri="{FF2B5EF4-FFF2-40B4-BE49-F238E27FC236}">
                <a16:creationId xmlns:a16="http://schemas.microsoft.com/office/drawing/2014/main" id="{5B80F42D-C8F3-41BE-9A52-4996DDA054C2}"/>
              </a:ext>
            </a:extLst>
          </p:cNvPr>
          <p:cNvGrpSpPr/>
          <p:nvPr/>
        </p:nvGrpSpPr>
        <p:grpSpPr>
          <a:xfrm>
            <a:off x="290501" y="5076632"/>
            <a:ext cx="3016650" cy="4505542"/>
            <a:chOff x="311766" y="1163849"/>
            <a:chExt cx="3016650" cy="4505542"/>
          </a:xfrm>
        </p:grpSpPr>
        <p:sp>
          <p:nvSpPr>
            <p:cNvPr id="49" name="Rectángulo: esquinas redondeadas 48">
              <a:extLst>
                <a:ext uri="{FF2B5EF4-FFF2-40B4-BE49-F238E27FC236}">
                  <a16:creationId xmlns:a16="http://schemas.microsoft.com/office/drawing/2014/main" id="{480BB985-CFFF-4FA6-86CE-7813878AAB85}"/>
                </a:ext>
              </a:extLst>
            </p:cNvPr>
            <p:cNvSpPr/>
            <p:nvPr/>
          </p:nvSpPr>
          <p:spPr>
            <a:xfrm>
              <a:off x="311766" y="1163849"/>
              <a:ext cx="3016650" cy="4505542"/>
            </a:xfrm>
            <a:prstGeom prst="roundRect">
              <a:avLst>
                <a:gd name="adj" fmla="val 4990"/>
              </a:avLst>
            </a:prstGeom>
            <a:solidFill>
              <a:srgbClr val="FF671F"/>
            </a:solidFill>
            <a:ln>
              <a:solidFill>
                <a:srgbClr val="FF67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0" name="CuadroTexto 49">
              <a:extLst>
                <a:ext uri="{FF2B5EF4-FFF2-40B4-BE49-F238E27FC236}">
                  <a16:creationId xmlns:a16="http://schemas.microsoft.com/office/drawing/2014/main" id="{8E4EE2C9-05D0-40A0-92AC-C74A93C68839}"/>
                </a:ext>
              </a:extLst>
            </p:cNvPr>
            <p:cNvSpPr txBox="1"/>
            <p:nvPr/>
          </p:nvSpPr>
          <p:spPr>
            <a:xfrm>
              <a:off x="476031" y="1270706"/>
              <a:ext cx="12715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>
                  <a:solidFill>
                    <a:schemeClr val="bg1"/>
                  </a:solidFill>
                </a:rPr>
                <a:t>GRUPOS</a:t>
              </a:r>
            </a:p>
          </p:txBody>
        </p:sp>
        <p:sp>
          <p:nvSpPr>
            <p:cNvPr id="51" name="CuadroTexto 50">
              <a:extLst>
                <a:ext uri="{FF2B5EF4-FFF2-40B4-BE49-F238E27FC236}">
                  <a16:creationId xmlns:a16="http://schemas.microsoft.com/office/drawing/2014/main" id="{8C60A2A1-6CAB-4B2E-AB50-A2472FC04E27}"/>
                </a:ext>
              </a:extLst>
            </p:cNvPr>
            <p:cNvSpPr txBox="1"/>
            <p:nvPr/>
          </p:nvSpPr>
          <p:spPr>
            <a:xfrm>
              <a:off x="476031" y="1579700"/>
              <a:ext cx="19598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>
                  <a:solidFill>
                    <a:schemeClr val="bg1"/>
                  </a:solidFill>
                </a:rPr>
                <a:t>Aprendizaje cooperativo</a:t>
              </a:r>
            </a:p>
          </p:txBody>
        </p:sp>
        <p:grpSp>
          <p:nvGrpSpPr>
            <p:cNvPr id="52" name="Grupo 51">
              <a:extLst>
                <a:ext uri="{FF2B5EF4-FFF2-40B4-BE49-F238E27FC236}">
                  <a16:creationId xmlns:a16="http://schemas.microsoft.com/office/drawing/2014/main" id="{047A2E48-39EB-4D74-A252-A77182F5BE31}"/>
                </a:ext>
              </a:extLst>
            </p:cNvPr>
            <p:cNvGrpSpPr/>
            <p:nvPr/>
          </p:nvGrpSpPr>
          <p:grpSpPr>
            <a:xfrm>
              <a:off x="529193" y="5113145"/>
              <a:ext cx="1853508" cy="360982"/>
              <a:chOff x="-2618944" y="9131256"/>
              <a:chExt cx="1853508" cy="360982"/>
            </a:xfrm>
          </p:grpSpPr>
          <p:pic>
            <p:nvPicPr>
              <p:cNvPr id="54" name="Imagen 53" descr="Imagen en blanco y negro&#10;&#10;Descripción generada automáticamente con confianza baja">
                <a:extLst>
                  <a:ext uri="{FF2B5EF4-FFF2-40B4-BE49-F238E27FC236}">
                    <a16:creationId xmlns:a16="http://schemas.microsoft.com/office/drawing/2014/main" id="{F088C3E2-B14F-4293-9C96-D217E2BCD0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618944" y="9131256"/>
                <a:ext cx="340405" cy="349558"/>
              </a:xfrm>
              <a:prstGeom prst="rect">
                <a:avLst/>
              </a:prstGeom>
            </p:spPr>
          </p:pic>
          <p:sp>
            <p:nvSpPr>
              <p:cNvPr id="55" name="CuadroTexto 54">
                <a:extLst>
                  <a:ext uri="{FF2B5EF4-FFF2-40B4-BE49-F238E27FC236}">
                    <a16:creationId xmlns:a16="http://schemas.microsoft.com/office/drawing/2014/main" id="{85CFFC6D-7A72-468F-8489-EF0192A3887E}"/>
                  </a:ext>
                </a:extLst>
              </p:cNvPr>
              <p:cNvSpPr txBox="1"/>
              <p:nvPr/>
            </p:nvSpPr>
            <p:spPr>
              <a:xfrm>
                <a:off x="-2322272" y="9138295"/>
                <a:ext cx="1556836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900" b="1">
                    <a:solidFill>
                      <a:schemeClr val="bg1"/>
                    </a:solidFill>
                  </a:rPr>
                  <a:t>INSTITUTO DE INNOVACIÓN</a:t>
                </a:r>
              </a:p>
              <a:p>
                <a:r>
                  <a:rPr lang="es-ES" sz="800">
                    <a:solidFill>
                      <a:schemeClr val="bg1"/>
                    </a:solidFill>
                  </a:rPr>
                  <a:t>Universidad Francisco de Vitoria</a:t>
                </a:r>
              </a:p>
            </p:txBody>
          </p:sp>
        </p:grpSp>
        <p:sp>
          <p:nvSpPr>
            <p:cNvPr id="53" name="Rectángulo: esquinas redondeadas 52">
              <a:extLst>
                <a:ext uri="{FF2B5EF4-FFF2-40B4-BE49-F238E27FC236}">
                  <a16:creationId xmlns:a16="http://schemas.microsoft.com/office/drawing/2014/main" id="{6AF98CF6-804F-4EB6-88BB-94FB3D91C24D}"/>
                </a:ext>
              </a:extLst>
            </p:cNvPr>
            <p:cNvSpPr/>
            <p:nvPr/>
          </p:nvSpPr>
          <p:spPr>
            <a:xfrm>
              <a:off x="565549" y="2050844"/>
              <a:ext cx="2525301" cy="2855613"/>
            </a:xfrm>
            <a:prstGeom prst="roundRect">
              <a:avLst>
                <a:gd name="adj" fmla="val 313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0CEADB10-8DF3-4F7F-81D0-1B042588D072}"/>
              </a:ext>
            </a:extLst>
          </p:cNvPr>
          <p:cNvGrpSpPr/>
          <p:nvPr/>
        </p:nvGrpSpPr>
        <p:grpSpPr>
          <a:xfrm>
            <a:off x="3524578" y="5076632"/>
            <a:ext cx="3016650" cy="4505542"/>
            <a:chOff x="3545843" y="1163849"/>
            <a:chExt cx="3016650" cy="4505542"/>
          </a:xfrm>
        </p:grpSpPr>
        <p:sp>
          <p:nvSpPr>
            <p:cNvPr id="58" name="Rectángulo: esquinas redondeadas 57">
              <a:extLst>
                <a:ext uri="{FF2B5EF4-FFF2-40B4-BE49-F238E27FC236}">
                  <a16:creationId xmlns:a16="http://schemas.microsoft.com/office/drawing/2014/main" id="{9125C983-E453-4239-BF04-10D0AD6AD333}"/>
                </a:ext>
              </a:extLst>
            </p:cNvPr>
            <p:cNvSpPr/>
            <p:nvPr/>
          </p:nvSpPr>
          <p:spPr>
            <a:xfrm>
              <a:off x="3545843" y="1163849"/>
              <a:ext cx="3016650" cy="4505542"/>
            </a:xfrm>
            <a:prstGeom prst="roundRect">
              <a:avLst>
                <a:gd name="adj" fmla="val 4990"/>
              </a:avLst>
            </a:prstGeom>
            <a:solidFill>
              <a:srgbClr val="FF671F"/>
            </a:solidFill>
            <a:ln>
              <a:solidFill>
                <a:srgbClr val="FF67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9" name="CuadroTexto 58">
              <a:extLst>
                <a:ext uri="{FF2B5EF4-FFF2-40B4-BE49-F238E27FC236}">
                  <a16:creationId xmlns:a16="http://schemas.microsoft.com/office/drawing/2014/main" id="{4B5FBF86-FEA5-414B-A72C-908D9530512F}"/>
                </a:ext>
              </a:extLst>
            </p:cNvPr>
            <p:cNvSpPr txBox="1"/>
            <p:nvPr/>
          </p:nvSpPr>
          <p:spPr>
            <a:xfrm>
              <a:off x="3710108" y="1270706"/>
              <a:ext cx="12715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>
                  <a:solidFill>
                    <a:schemeClr val="bg1"/>
                  </a:solidFill>
                </a:rPr>
                <a:t>GRUPOS</a:t>
              </a:r>
            </a:p>
          </p:txBody>
        </p:sp>
        <p:sp>
          <p:nvSpPr>
            <p:cNvPr id="60" name="CuadroTexto 59">
              <a:extLst>
                <a:ext uri="{FF2B5EF4-FFF2-40B4-BE49-F238E27FC236}">
                  <a16:creationId xmlns:a16="http://schemas.microsoft.com/office/drawing/2014/main" id="{C920E71B-B44B-4A91-830D-DA6A3B0DFA2A}"/>
                </a:ext>
              </a:extLst>
            </p:cNvPr>
            <p:cNvSpPr txBox="1"/>
            <p:nvPr/>
          </p:nvSpPr>
          <p:spPr>
            <a:xfrm>
              <a:off x="3710108" y="1579700"/>
              <a:ext cx="19598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>
                  <a:solidFill>
                    <a:schemeClr val="bg1"/>
                  </a:solidFill>
                </a:rPr>
                <a:t>Aprendizaje cooperativo</a:t>
              </a:r>
            </a:p>
          </p:txBody>
        </p:sp>
        <p:grpSp>
          <p:nvGrpSpPr>
            <p:cNvPr id="61" name="Grupo 60">
              <a:extLst>
                <a:ext uri="{FF2B5EF4-FFF2-40B4-BE49-F238E27FC236}">
                  <a16:creationId xmlns:a16="http://schemas.microsoft.com/office/drawing/2014/main" id="{02CBA321-6B1D-4246-A5BE-77E7617070FB}"/>
                </a:ext>
              </a:extLst>
            </p:cNvPr>
            <p:cNvGrpSpPr/>
            <p:nvPr/>
          </p:nvGrpSpPr>
          <p:grpSpPr>
            <a:xfrm>
              <a:off x="3763270" y="5113145"/>
              <a:ext cx="1853508" cy="360982"/>
              <a:chOff x="-2618944" y="9131256"/>
              <a:chExt cx="1853508" cy="360982"/>
            </a:xfrm>
          </p:grpSpPr>
          <p:pic>
            <p:nvPicPr>
              <p:cNvPr id="62" name="Imagen 61" descr="Imagen en blanco y negro&#10;&#10;Descripción generada automáticamente con confianza baja">
                <a:extLst>
                  <a:ext uri="{FF2B5EF4-FFF2-40B4-BE49-F238E27FC236}">
                    <a16:creationId xmlns:a16="http://schemas.microsoft.com/office/drawing/2014/main" id="{9D266CB7-E5DA-4C97-B63E-7703A4A9CC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618944" y="9131256"/>
                <a:ext cx="340405" cy="349558"/>
              </a:xfrm>
              <a:prstGeom prst="rect">
                <a:avLst/>
              </a:prstGeom>
            </p:spPr>
          </p:pic>
          <p:sp>
            <p:nvSpPr>
              <p:cNvPr id="63" name="CuadroTexto 62">
                <a:extLst>
                  <a:ext uri="{FF2B5EF4-FFF2-40B4-BE49-F238E27FC236}">
                    <a16:creationId xmlns:a16="http://schemas.microsoft.com/office/drawing/2014/main" id="{8BC873B4-2069-421B-9D16-05D47AD8B1DA}"/>
                  </a:ext>
                </a:extLst>
              </p:cNvPr>
              <p:cNvSpPr txBox="1"/>
              <p:nvPr/>
            </p:nvSpPr>
            <p:spPr>
              <a:xfrm>
                <a:off x="-2322272" y="9138295"/>
                <a:ext cx="1556836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900" b="1">
                    <a:solidFill>
                      <a:schemeClr val="bg1"/>
                    </a:solidFill>
                  </a:rPr>
                  <a:t>INSTITUTO DE INNOVACIÓN</a:t>
                </a:r>
              </a:p>
              <a:p>
                <a:r>
                  <a:rPr lang="es-ES" sz="800">
                    <a:solidFill>
                      <a:schemeClr val="bg1"/>
                    </a:solidFill>
                  </a:rPr>
                  <a:t>Universidad Francisco de Vitoria</a:t>
                </a:r>
              </a:p>
            </p:txBody>
          </p:sp>
        </p:grpSp>
      </p:grpSp>
      <p:sp>
        <p:nvSpPr>
          <p:cNvPr id="64" name="Rectángulo: esquinas redondeadas 63">
            <a:extLst>
              <a:ext uri="{FF2B5EF4-FFF2-40B4-BE49-F238E27FC236}">
                <a16:creationId xmlns:a16="http://schemas.microsoft.com/office/drawing/2014/main" id="{FF43871C-5817-4DAE-83A5-E43B980458FA}"/>
              </a:ext>
            </a:extLst>
          </p:cNvPr>
          <p:cNvSpPr/>
          <p:nvPr/>
        </p:nvSpPr>
        <p:spPr>
          <a:xfrm>
            <a:off x="3778361" y="5963627"/>
            <a:ext cx="2525301" cy="2855613"/>
          </a:xfrm>
          <a:prstGeom prst="roundRect">
            <a:avLst>
              <a:gd name="adj" fmla="val 313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08351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FDBD98D43C8EA49BA257570C448FBB8" ma:contentTypeVersion="16" ma:contentTypeDescription="Crear nuevo documento." ma:contentTypeScope="" ma:versionID="7f940e47bbbcfa308ee420537142e44f">
  <xsd:schema xmlns:xsd="http://www.w3.org/2001/XMLSchema" xmlns:xs="http://www.w3.org/2001/XMLSchema" xmlns:p="http://schemas.microsoft.com/office/2006/metadata/properties" xmlns:ns2="868d76b0-4aa1-4f32-9992-c00ddf4ebedb" xmlns:ns3="d27abf2b-cc52-40bc-ab80-64902b42941e" targetNamespace="http://schemas.microsoft.com/office/2006/metadata/properties" ma:root="true" ma:fieldsID="0fbbd39e0573cbca53921ae38e5f0ac5" ns2:_="" ns3:_="">
    <xsd:import namespace="868d76b0-4aa1-4f32-9992-c00ddf4ebedb"/>
    <xsd:import namespace="d27abf2b-cc52-40bc-ab80-64902b4294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8d76b0-4aa1-4f32-9992-c00ddf4ebe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b19990e1-2a64-456a-8d71-25be4789a5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7abf2b-cc52-40bc-ab80-64902b42941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0bf56df-e32f-4bca-a7f5-95d1ccb8aaa4}" ma:internalName="TaxCatchAll" ma:showField="CatchAllData" ma:web="d27abf2b-cc52-40bc-ab80-64902b4294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27abf2b-cc52-40bc-ab80-64902b42941e">
      <UserInfo>
        <DisplayName>Emiliana Piedra Ruiz</DisplayName>
        <AccountId>39</AccountId>
        <AccountType/>
      </UserInfo>
      <UserInfo>
        <DisplayName>Paloma Chacón Domínguez</DisplayName>
        <AccountId>791</AccountId>
        <AccountType/>
      </UserInfo>
    </SharedWithUsers>
    <TaxCatchAll xmlns="d27abf2b-cc52-40bc-ab80-64902b42941e" xsi:nil="true"/>
    <lcf76f155ced4ddcb4097134ff3c332f xmlns="868d76b0-4aa1-4f32-9992-c00ddf4ebed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A7181ED-A3A7-45DE-83C0-DF527F78B1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4956AF-7136-4D90-B208-788F515B2E85}"/>
</file>

<file path=customXml/itemProps3.xml><?xml version="1.0" encoding="utf-8"?>
<ds:datastoreItem xmlns:ds="http://schemas.openxmlformats.org/officeDocument/2006/customXml" ds:itemID="{C502A86F-AC0C-4110-B7C7-1D47D09DA97D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868d76b0-4aa1-4f32-9992-c00ddf4ebedb"/>
    <ds:schemaRef ds:uri="d27abf2b-cc52-40bc-ab80-64902b42941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200</Words>
  <Application>Microsoft Office PowerPoint</Application>
  <PresentationFormat>Panorámica</PresentationFormat>
  <Paragraphs>80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 Calvo Garcia</dc:creator>
  <cp:lastModifiedBy>Natalia Calvo García</cp:lastModifiedBy>
  <cp:revision>6</cp:revision>
  <cp:lastPrinted>2021-10-07T10:10:00Z</cp:lastPrinted>
  <dcterms:created xsi:type="dcterms:W3CDTF">2017-10-24T11:55:05Z</dcterms:created>
  <dcterms:modified xsi:type="dcterms:W3CDTF">2021-11-04T09:18:31Z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0x010100FFDBD98D43C8EA49BA257570C448FBB8</vt:lpwstr>
  </property>
</Properties>
</file>